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 id="2147483669" r:id="rId2"/>
  </p:sldMasterIdLst>
  <p:notesMasterIdLst>
    <p:notesMasterId r:id="rId20"/>
  </p:notesMasterIdLst>
  <p:sldIdLst>
    <p:sldId id="256" r:id="rId3"/>
    <p:sldId id="257" r:id="rId4"/>
    <p:sldId id="259" r:id="rId5"/>
    <p:sldId id="260" r:id="rId6"/>
    <p:sldId id="261" r:id="rId7"/>
    <p:sldId id="262" r:id="rId8"/>
    <p:sldId id="263" r:id="rId9"/>
    <p:sldId id="264" r:id="rId10"/>
    <p:sldId id="266" r:id="rId11"/>
    <p:sldId id="267" r:id="rId12"/>
    <p:sldId id="274" r:id="rId13"/>
    <p:sldId id="268" r:id="rId14"/>
    <p:sldId id="269" r:id="rId15"/>
    <p:sldId id="270" r:id="rId16"/>
    <p:sldId id="271" r:id="rId17"/>
    <p:sldId id="272" r:id="rId18"/>
    <p:sldId id="273" r:id="rId19"/>
  </p:sldIdLst>
  <p:sldSz cx="9144000" cy="6858000" type="screen4x3"/>
  <p:notesSz cx="6858000" cy="9144000"/>
  <p:embeddedFontLst>
    <p:embeddedFont>
      <p:font typeface="Poppins" panose="00000500000000000000" pitchFamily="2" charset="0"/>
      <p:regular r:id="rId21"/>
      <p:bold r:id="rId22"/>
      <p:italic r:id="rId23"/>
      <p:boldItalic r:id="rId24"/>
    </p:embeddedFont>
    <p:embeddedFont>
      <p:font typeface="Rubik" panose="020B0604020202020204" charset="-79"/>
      <p:regular r:id="rId25"/>
      <p:bold r:id="rId26"/>
      <p:italic r:id="rId27"/>
      <p:boldItalic r:id="rId28"/>
    </p:embeddedFont>
    <p:embeddedFont>
      <p:font typeface="Rubik SemiBold" panose="020B0604020202020204" charset="-79"/>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5E406CD3-2259-4D2D-8B6B-5DB22FBFE342}">
          <p14:sldIdLst>
            <p14:sldId id="256"/>
            <p14:sldId id="257"/>
            <p14:sldId id="259"/>
            <p14:sldId id="260"/>
            <p14:sldId id="261"/>
            <p14:sldId id="262"/>
            <p14:sldId id="263"/>
            <p14:sldId id="264"/>
          </p14:sldIdLst>
        </p14:section>
        <p14:section name="Untitled Section" id="{1424AD80-76B9-4DFF-B081-D9DB9C75B282}">
          <p14:sldIdLst>
            <p14:sldId id="266"/>
            <p14:sldId id="267"/>
            <p14:sldId id="274"/>
            <p14:sldId id="268"/>
            <p14:sldId id="269"/>
            <p14:sldId id="270"/>
            <p14:sldId id="271"/>
            <p14:sldId id="272"/>
            <p14:sldId id="27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A467B00-39DF-4AFD-A999-CBCB366D7271}">
  <a:tblStyle styleId="{8A467B00-39DF-4AFD-A999-CBCB366D7271}"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126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D15C8E-50EC-47F6-9FE2-B92C628EFC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43C39B7-F08E-4977-A83D-CD28A82B2ACA}">
      <dgm:prSet/>
      <dgm:spPr/>
      <dgm:t>
        <a:bodyPr/>
        <a:lstStyle/>
        <a:p>
          <a:r>
            <a:rPr lang="en-US" b="0" i="0" dirty="0"/>
            <a:t>Transcripts – The Early Days</a:t>
          </a:r>
          <a:endParaRPr lang="en-US" dirty="0"/>
        </a:p>
      </dgm:t>
    </dgm:pt>
    <dgm:pt modelId="{B16724FE-8044-4ED0-8503-C6834D74C1BF}" type="parTrans" cxnId="{E33FA011-1E2A-4A80-812A-3B4CCD45BE23}">
      <dgm:prSet/>
      <dgm:spPr/>
      <dgm:t>
        <a:bodyPr/>
        <a:lstStyle/>
        <a:p>
          <a:endParaRPr lang="en-US"/>
        </a:p>
      </dgm:t>
    </dgm:pt>
    <dgm:pt modelId="{2B52DAE4-6470-4EA5-85EA-B8C094FA3499}" type="sibTrans" cxnId="{E33FA011-1E2A-4A80-812A-3B4CCD45BE23}">
      <dgm:prSet/>
      <dgm:spPr/>
      <dgm:t>
        <a:bodyPr/>
        <a:lstStyle/>
        <a:p>
          <a:endParaRPr lang="en-US"/>
        </a:p>
      </dgm:t>
    </dgm:pt>
    <dgm:pt modelId="{F2C193F7-19A9-411D-A3B3-F2162339812E}" type="pres">
      <dgm:prSet presAssocID="{B7D15C8E-50EC-47F6-9FE2-B92C628EFC13}" presName="linear" presStyleCnt="0">
        <dgm:presLayoutVars>
          <dgm:animLvl val="lvl"/>
          <dgm:resizeHandles val="exact"/>
        </dgm:presLayoutVars>
      </dgm:prSet>
      <dgm:spPr/>
    </dgm:pt>
    <dgm:pt modelId="{FC46403A-BA72-4C7C-A0E0-5C89CB3F5ECF}" type="pres">
      <dgm:prSet presAssocID="{443C39B7-F08E-4977-A83D-CD28A82B2ACA}" presName="parentText" presStyleLbl="node1" presStyleIdx="0" presStyleCnt="1" custLinFactNeighborX="-1364" custLinFactNeighborY="-65366">
        <dgm:presLayoutVars>
          <dgm:chMax val="0"/>
          <dgm:bulletEnabled val="1"/>
        </dgm:presLayoutVars>
      </dgm:prSet>
      <dgm:spPr/>
    </dgm:pt>
  </dgm:ptLst>
  <dgm:cxnLst>
    <dgm:cxn modelId="{E33FA011-1E2A-4A80-812A-3B4CCD45BE23}" srcId="{B7D15C8E-50EC-47F6-9FE2-B92C628EFC13}" destId="{443C39B7-F08E-4977-A83D-CD28A82B2ACA}" srcOrd="0" destOrd="0" parTransId="{B16724FE-8044-4ED0-8503-C6834D74C1BF}" sibTransId="{2B52DAE4-6470-4EA5-85EA-B8C094FA3499}"/>
    <dgm:cxn modelId="{42064749-6D1F-4099-93FD-F4328D12A173}" type="presOf" srcId="{443C39B7-F08E-4977-A83D-CD28A82B2ACA}" destId="{FC46403A-BA72-4C7C-A0E0-5C89CB3F5ECF}" srcOrd="0" destOrd="0" presId="urn:microsoft.com/office/officeart/2005/8/layout/vList2"/>
    <dgm:cxn modelId="{77C60094-80F1-497A-8FE3-E9199D3E4D28}" type="presOf" srcId="{B7D15C8E-50EC-47F6-9FE2-B92C628EFC13}" destId="{F2C193F7-19A9-411D-A3B3-F2162339812E}" srcOrd="0" destOrd="0" presId="urn:microsoft.com/office/officeart/2005/8/layout/vList2"/>
    <dgm:cxn modelId="{5C22DA2F-D86E-45C2-82A7-CCAA3E54EF11}" type="presParOf" srcId="{F2C193F7-19A9-411D-A3B3-F2162339812E}" destId="{FC46403A-BA72-4C7C-A0E0-5C89CB3F5EC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B16B38-583C-480E-9D1F-D588C04FC1B0}"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C808729A-A517-47D7-A305-3F2F2C90BE58}">
      <dgm:prSet/>
      <dgm:spPr/>
      <dgm:t>
        <a:bodyPr/>
        <a:lstStyle/>
        <a:p>
          <a:r>
            <a:rPr lang="en-US" dirty="0"/>
            <a:t>PROS</a:t>
          </a:r>
        </a:p>
      </dgm:t>
    </dgm:pt>
    <dgm:pt modelId="{B19DF273-DBE6-4CA7-95A8-290F39B3F1EC}" type="parTrans" cxnId="{273E67A3-C105-4F8F-A781-767DF19E0AB8}">
      <dgm:prSet/>
      <dgm:spPr/>
      <dgm:t>
        <a:bodyPr/>
        <a:lstStyle/>
        <a:p>
          <a:endParaRPr lang="en-US"/>
        </a:p>
      </dgm:t>
    </dgm:pt>
    <dgm:pt modelId="{26500EFA-21CB-43CD-95FD-6F4C166C6A59}" type="sibTrans" cxnId="{273E67A3-C105-4F8F-A781-767DF19E0AB8}">
      <dgm:prSet/>
      <dgm:spPr/>
      <dgm:t>
        <a:bodyPr/>
        <a:lstStyle/>
        <a:p>
          <a:endParaRPr lang="en-US"/>
        </a:p>
      </dgm:t>
    </dgm:pt>
    <dgm:pt modelId="{F700528B-C942-48E5-9DEC-84447BB4E5E7}">
      <dgm:prSet custT="1"/>
      <dgm:spPr/>
      <dgm:t>
        <a:bodyPr/>
        <a:lstStyle/>
        <a:p>
          <a:r>
            <a:rPr lang="en-US" sz="1800" b="0" i="0" dirty="0"/>
            <a:t>No longer have to keep materials stocked</a:t>
          </a:r>
          <a:endParaRPr lang="en-US" sz="1800" dirty="0"/>
        </a:p>
      </dgm:t>
    </dgm:pt>
    <dgm:pt modelId="{48E63ABB-F036-4647-A449-135F362994CE}" type="parTrans" cxnId="{545DC2ED-1118-4A47-A8E7-973AADD40D17}">
      <dgm:prSet/>
      <dgm:spPr/>
      <dgm:t>
        <a:bodyPr/>
        <a:lstStyle/>
        <a:p>
          <a:endParaRPr lang="en-US"/>
        </a:p>
      </dgm:t>
    </dgm:pt>
    <dgm:pt modelId="{81852FE0-5E08-4399-8386-7386E8C39E82}" type="sibTrans" cxnId="{545DC2ED-1118-4A47-A8E7-973AADD40D17}">
      <dgm:prSet/>
      <dgm:spPr/>
      <dgm:t>
        <a:bodyPr/>
        <a:lstStyle/>
        <a:p>
          <a:endParaRPr lang="en-US"/>
        </a:p>
      </dgm:t>
    </dgm:pt>
    <dgm:pt modelId="{75A3E1E9-3E5E-4E2C-B430-1191294ED687}">
      <dgm:prSet custT="1"/>
      <dgm:spPr/>
      <dgm:t>
        <a:bodyPr/>
        <a:lstStyle/>
        <a:p>
          <a:r>
            <a:rPr lang="en-US" sz="1800" b="0" i="0" dirty="0"/>
            <a:t>No longer deal with payments</a:t>
          </a:r>
          <a:endParaRPr lang="en-US" sz="1800" dirty="0"/>
        </a:p>
      </dgm:t>
    </dgm:pt>
    <dgm:pt modelId="{9F1B2DFA-2DA3-4E65-9589-CE239838BECB}" type="parTrans" cxnId="{C67E0CF1-071F-4EE2-A776-289A66656F0A}">
      <dgm:prSet/>
      <dgm:spPr/>
      <dgm:t>
        <a:bodyPr/>
        <a:lstStyle/>
        <a:p>
          <a:endParaRPr lang="en-US"/>
        </a:p>
      </dgm:t>
    </dgm:pt>
    <dgm:pt modelId="{A7CB2724-0903-4A71-A2D9-89CDA3B82C34}" type="sibTrans" cxnId="{C67E0CF1-071F-4EE2-A776-289A66656F0A}">
      <dgm:prSet/>
      <dgm:spPr/>
      <dgm:t>
        <a:bodyPr/>
        <a:lstStyle/>
        <a:p>
          <a:endParaRPr lang="en-US"/>
        </a:p>
      </dgm:t>
    </dgm:pt>
    <dgm:pt modelId="{DCC4888F-7A35-45C3-A53A-761ABB616B78}">
      <dgm:prSet custT="1"/>
      <dgm:spPr/>
      <dgm:t>
        <a:bodyPr/>
        <a:lstStyle/>
        <a:p>
          <a:r>
            <a:rPr lang="en-US" sz="1800" b="0" i="0" dirty="0"/>
            <a:t>No longer deal with shipping</a:t>
          </a:r>
          <a:endParaRPr lang="en-US" sz="1800" dirty="0"/>
        </a:p>
      </dgm:t>
    </dgm:pt>
    <dgm:pt modelId="{E6B53896-0052-4AC0-AFAA-E5670A039345}" type="parTrans" cxnId="{7B2655ED-FADE-434B-91C6-F5D7DE2CFD3A}">
      <dgm:prSet/>
      <dgm:spPr/>
      <dgm:t>
        <a:bodyPr/>
        <a:lstStyle/>
        <a:p>
          <a:endParaRPr lang="en-US"/>
        </a:p>
      </dgm:t>
    </dgm:pt>
    <dgm:pt modelId="{1E8106B3-9903-4C8D-BDA9-4037BAC8C6FF}" type="sibTrans" cxnId="{7B2655ED-FADE-434B-91C6-F5D7DE2CFD3A}">
      <dgm:prSet/>
      <dgm:spPr/>
      <dgm:t>
        <a:bodyPr/>
        <a:lstStyle/>
        <a:p>
          <a:endParaRPr lang="en-US"/>
        </a:p>
      </dgm:t>
    </dgm:pt>
    <dgm:pt modelId="{C2A7B21D-F385-4186-B213-40FB731AFB93}">
      <dgm:prSet custT="1"/>
      <dgm:spPr/>
      <dgm:t>
        <a:bodyPr/>
        <a:lstStyle/>
        <a:p>
          <a:r>
            <a:rPr lang="en-US" sz="1800" b="0" i="0" dirty="0"/>
            <a:t>No longer deal with reprints (damaged or lost during shipment)</a:t>
          </a:r>
          <a:endParaRPr lang="en-US" sz="1800" dirty="0"/>
        </a:p>
      </dgm:t>
    </dgm:pt>
    <dgm:pt modelId="{86805D64-EBBA-4CA0-97B7-1A3EF3D8397C}" type="parTrans" cxnId="{54DB9844-7168-4FCA-9632-3E22B933A383}">
      <dgm:prSet/>
      <dgm:spPr/>
      <dgm:t>
        <a:bodyPr/>
        <a:lstStyle/>
        <a:p>
          <a:endParaRPr lang="en-US"/>
        </a:p>
      </dgm:t>
    </dgm:pt>
    <dgm:pt modelId="{AFC48802-F111-4700-A488-2AAFF84D8FAE}" type="sibTrans" cxnId="{54DB9844-7168-4FCA-9632-3E22B933A383}">
      <dgm:prSet/>
      <dgm:spPr/>
      <dgm:t>
        <a:bodyPr/>
        <a:lstStyle/>
        <a:p>
          <a:endParaRPr lang="en-US"/>
        </a:p>
      </dgm:t>
    </dgm:pt>
    <dgm:pt modelId="{5A0591E6-3356-4713-995A-4122733F7BC8}">
      <dgm:prSet custT="1"/>
      <dgm:spPr/>
      <dgm:t>
        <a:bodyPr/>
        <a:lstStyle/>
        <a:p>
          <a:r>
            <a:rPr lang="en-US" sz="1800" dirty="0"/>
            <a:t>No longer printing in house</a:t>
          </a:r>
        </a:p>
      </dgm:t>
    </dgm:pt>
    <dgm:pt modelId="{AD739B06-ACC3-4F1F-A993-4FA2B92AC9DE}" type="parTrans" cxnId="{DCDB623B-47A6-44E3-8073-9BF2E79B9675}">
      <dgm:prSet/>
      <dgm:spPr/>
      <dgm:t>
        <a:bodyPr/>
        <a:lstStyle/>
        <a:p>
          <a:endParaRPr lang="en-US"/>
        </a:p>
      </dgm:t>
    </dgm:pt>
    <dgm:pt modelId="{DEB65899-89C3-43EB-922F-1A5302B45C9C}" type="sibTrans" cxnId="{DCDB623B-47A6-44E3-8073-9BF2E79B9675}">
      <dgm:prSet/>
      <dgm:spPr/>
      <dgm:t>
        <a:bodyPr/>
        <a:lstStyle/>
        <a:p>
          <a:endParaRPr lang="en-US"/>
        </a:p>
      </dgm:t>
    </dgm:pt>
    <dgm:pt modelId="{02A32A69-9B48-40E1-9C9C-C7B0253E6C67}" type="pres">
      <dgm:prSet presAssocID="{1DB16B38-583C-480E-9D1F-D588C04FC1B0}" presName="diagram" presStyleCnt="0">
        <dgm:presLayoutVars>
          <dgm:chPref val="1"/>
          <dgm:dir/>
          <dgm:animOne val="branch"/>
          <dgm:animLvl val="lvl"/>
          <dgm:resizeHandles/>
        </dgm:presLayoutVars>
      </dgm:prSet>
      <dgm:spPr/>
    </dgm:pt>
    <dgm:pt modelId="{8F91859D-8C01-4293-B13C-61D8CDEFF624}" type="pres">
      <dgm:prSet presAssocID="{C808729A-A517-47D7-A305-3F2F2C90BE58}" presName="root" presStyleCnt="0"/>
      <dgm:spPr/>
    </dgm:pt>
    <dgm:pt modelId="{2AEFD44B-1715-47B5-BFB8-863CF6F2DB1C}" type="pres">
      <dgm:prSet presAssocID="{C808729A-A517-47D7-A305-3F2F2C90BE58}" presName="rootComposite" presStyleCnt="0"/>
      <dgm:spPr/>
    </dgm:pt>
    <dgm:pt modelId="{E0622E77-CD17-4E25-A5BD-28933374998F}" type="pres">
      <dgm:prSet presAssocID="{C808729A-A517-47D7-A305-3F2F2C90BE58}" presName="rootText" presStyleLbl="node1" presStyleIdx="0" presStyleCnt="1" custScaleX="229500" custScaleY="161843" custLinFactNeighborX="-2531" custLinFactNeighborY="-67068"/>
      <dgm:spPr/>
    </dgm:pt>
    <dgm:pt modelId="{51AE5A8F-F991-42EC-BA80-96A8D8E3E009}" type="pres">
      <dgm:prSet presAssocID="{C808729A-A517-47D7-A305-3F2F2C90BE58}" presName="rootConnector" presStyleLbl="node1" presStyleIdx="0" presStyleCnt="1"/>
      <dgm:spPr/>
    </dgm:pt>
    <dgm:pt modelId="{8153ED1B-7AC5-4F45-9E4A-DDBC99D15A87}" type="pres">
      <dgm:prSet presAssocID="{C808729A-A517-47D7-A305-3F2F2C90BE58}" presName="childShape" presStyleCnt="0"/>
      <dgm:spPr/>
    </dgm:pt>
    <dgm:pt modelId="{DCEF93F8-0853-41D9-810A-31E03B520098}" type="pres">
      <dgm:prSet presAssocID="{AD739B06-ACC3-4F1F-A993-4FA2B92AC9DE}" presName="Name13" presStyleLbl="parChTrans1D2" presStyleIdx="0" presStyleCnt="5"/>
      <dgm:spPr/>
    </dgm:pt>
    <dgm:pt modelId="{3174A6B8-A370-4332-83D4-99EC93711418}" type="pres">
      <dgm:prSet presAssocID="{5A0591E6-3356-4713-995A-4122733F7BC8}" presName="childText" presStyleLbl="bgAcc1" presStyleIdx="0" presStyleCnt="5" custScaleX="448450" custScaleY="89623" custLinFactNeighborX="52" custLinFactNeighborY="-45074">
        <dgm:presLayoutVars>
          <dgm:bulletEnabled val="1"/>
        </dgm:presLayoutVars>
      </dgm:prSet>
      <dgm:spPr/>
    </dgm:pt>
    <dgm:pt modelId="{44137A07-8EEF-48B1-8E65-6B30401A347C}" type="pres">
      <dgm:prSet presAssocID="{48E63ABB-F036-4647-A449-135F362994CE}" presName="Name13" presStyleLbl="parChTrans1D2" presStyleIdx="1" presStyleCnt="5"/>
      <dgm:spPr/>
    </dgm:pt>
    <dgm:pt modelId="{68FB239B-992E-4F07-B482-17AD159F9781}" type="pres">
      <dgm:prSet presAssocID="{F700528B-C942-48E5-9DEC-84447BB4E5E7}" presName="childText" presStyleLbl="bgAcc1" presStyleIdx="1" presStyleCnt="5" custScaleX="446033" custScaleY="159660" custLinFactNeighborY="-55430">
        <dgm:presLayoutVars>
          <dgm:bulletEnabled val="1"/>
        </dgm:presLayoutVars>
      </dgm:prSet>
      <dgm:spPr/>
    </dgm:pt>
    <dgm:pt modelId="{DE2F5D7B-8F44-4847-81D2-B9678E40C6A4}" type="pres">
      <dgm:prSet presAssocID="{9F1B2DFA-2DA3-4E65-9589-CE239838BECB}" presName="Name13" presStyleLbl="parChTrans1D2" presStyleIdx="2" presStyleCnt="5"/>
      <dgm:spPr/>
    </dgm:pt>
    <dgm:pt modelId="{B87C47FC-3DC8-4AEE-ABD3-F2BAA51C89B1}" type="pres">
      <dgm:prSet presAssocID="{75A3E1E9-3E5E-4E2C-B430-1191294ED687}" presName="childText" presStyleLbl="bgAcc1" presStyleIdx="2" presStyleCnt="5" custScaleX="441865" custScaleY="87841" custLinFactNeighborX="9645" custLinFactNeighborY="-58618">
        <dgm:presLayoutVars>
          <dgm:bulletEnabled val="1"/>
        </dgm:presLayoutVars>
      </dgm:prSet>
      <dgm:spPr/>
    </dgm:pt>
    <dgm:pt modelId="{F01B3D45-598F-4C82-B3D6-E5558F10D6BD}" type="pres">
      <dgm:prSet presAssocID="{E6B53896-0052-4AC0-AFAA-E5670A039345}" presName="Name13" presStyleLbl="parChTrans1D2" presStyleIdx="3" presStyleCnt="5"/>
      <dgm:spPr/>
    </dgm:pt>
    <dgm:pt modelId="{42031C8C-FD92-4C52-8DC3-40F235DF37BF}" type="pres">
      <dgm:prSet presAssocID="{DCC4888F-7A35-45C3-A53A-761ABB616B78}" presName="childText" presStyleLbl="bgAcc1" presStyleIdx="3" presStyleCnt="5" custScaleX="441848" custLinFactNeighborX="2541" custLinFactNeighborY="-55998">
        <dgm:presLayoutVars>
          <dgm:bulletEnabled val="1"/>
        </dgm:presLayoutVars>
      </dgm:prSet>
      <dgm:spPr/>
    </dgm:pt>
    <dgm:pt modelId="{9E2E6F60-5FFE-41A4-8B49-151162D3474B}" type="pres">
      <dgm:prSet presAssocID="{86805D64-EBBA-4CA0-97B7-1A3EF3D8397C}" presName="Name13" presStyleLbl="parChTrans1D2" presStyleIdx="4" presStyleCnt="5"/>
      <dgm:spPr/>
    </dgm:pt>
    <dgm:pt modelId="{B39B5154-E121-4BCF-92EE-11D2B5483805}" type="pres">
      <dgm:prSet presAssocID="{C2A7B21D-F385-4186-B213-40FB731AFB93}" presName="childText" presStyleLbl="bgAcc1" presStyleIdx="4" presStyleCnt="5" custScaleX="447356" custScaleY="240489" custLinFactNeighborX="1146" custLinFactNeighborY="-53733">
        <dgm:presLayoutVars>
          <dgm:bulletEnabled val="1"/>
        </dgm:presLayoutVars>
      </dgm:prSet>
      <dgm:spPr/>
    </dgm:pt>
  </dgm:ptLst>
  <dgm:cxnLst>
    <dgm:cxn modelId="{DBAF1C03-5594-4BEA-B1FF-2AA42CA2E051}" type="presOf" srcId="{48E63ABB-F036-4647-A449-135F362994CE}" destId="{44137A07-8EEF-48B1-8E65-6B30401A347C}" srcOrd="0" destOrd="0" presId="urn:microsoft.com/office/officeart/2005/8/layout/hierarchy3"/>
    <dgm:cxn modelId="{E3BF5803-FC9A-48C9-A7C1-386970ABE1A0}" type="presOf" srcId="{9F1B2DFA-2DA3-4E65-9589-CE239838BECB}" destId="{DE2F5D7B-8F44-4847-81D2-B9678E40C6A4}" srcOrd="0" destOrd="0" presId="urn:microsoft.com/office/officeart/2005/8/layout/hierarchy3"/>
    <dgm:cxn modelId="{6E26CC2B-95F2-4146-9EE0-E6D4DAA67B08}" type="presOf" srcId="{DCC4888F-7A35-45C3-A53A-761ABB616B78}" destId="{42031C8C-FD92-4C52-8DC3-40F235DF37BF}" srcOrd="0" destOrd="0" presId="urn:microsoft.com/office/officeart/2005/8/layout/hierarchy3"/>
    <dgm:cxn modelId="{C0C46B39-96EB-41A0-8EF5-1264FB951997}" type="presOf" srcId="{E6B53896-0052-4AC0-AFAA-E5670A039345}" destId="{F01B3D45-598F-4C82-B3D6-E5558F10D6BD}" srcOrd="0" destOrd="0" presId="urn:microsoft.com/office/officeart/2005/8/layout/hierarchy3"/>
    <dgm:cxn modelId="{DCDB623B-47A6-44E3-8073-9BF2E79B9675}" srcId="{C808729A-A517-47D7-A305-3F2F2C90BE58}" destId="{5A0591E6-3356-4713-995A-4122733F7BC8}" srcOrd="0" destOrd="0" parTransId="{AD739B06-ACC3-4F1F-A993-4FA2B92AC9DE}" sibTransId="{DEB65899-89C3-43EB-922F-1A5302B45C9C}"/>
    <dgm:cxn modelId="{54DB9844-7168-4FCA-9632-3E22B933A383}" srcId="{C808729A-A517-47D7-A305-3F2F2C90BE58}" destId="{C2A7B21D-F385-4186-B213-40FB731AFB93}" srcOrd="4" destOrd="0" parTransId="{86805D64-EBBA-4CA0-97B7-1A3EF3D8397C}" sibTransId="{AFC48802-F111-4700-A488-2AAFF84D8FAE}"/>
    <dgm:cxn modelId="{CEAA5166-96ED-4438-B134-4293A4A95E18}" type="presOf" srcId="{86805D64-EBBA-4CA0-97B7-1A3EF3D8397C}" destId="{9E2E6F60-5FFE-41A4-8B49-151162D3474B}" srcOrd="0" destOrd="0" presId="urn:microsoft.com/office/officeart/2005/8/layout/hierarchy3"/>
    <dgm:cxn modelId="{D8EB106A-634E-47FE-B19C-8E91159B679C}" type="presOf" srcId="{C2A7B21D-F385-4186-B213-40FB731AFB93}" destId="{B39B5154-E121-4BCF-92EE-11D2B5483805}" srcOrd="0" destOrd="0" presId="urn:microsoft.com/office/officeart/2005/8/layout/hierarchy3"/>
    <dgm:cxn modelId="{CEC27F6C-6B39-4F9A-A062-914337B27346}" type="presOf" srcId="{5A0591E6-3356-4713-995A-4122733F7BC8}" destId="{3174A6B8-A370-4332-83D4-99EC93711418}" srcOrd="0" destOrd="0" presId="urn:microsoft.com/office/officeart/2005/8/layout/hierarchy3"/>
    <dgm:cxn modelId="{AB5CD286-95F7-4D5A-A66E-9DBD500F24E4}" type="presOf" srcId="{1DB16B38-583C-480E-9D1F-D588C04FC1B0}" destId="{02A32A69-9B48-40E1-9C9C-C7B0253E6C67}" srcOrd="0" destOrd="0" presId="urn:microsoft.com/office/officeart/2005/8/layout/hierarchy3"/>
    <dgm:cxn modelId="{14AB768B-AE17-4334-AAA6-1504CCAA5864}" type="presOf" srcId="{F700528B-C942-48E5-9DEC-84447BB4E5E7}" destId="{68FB239B-992E-4F07-B482-17AD159F9781}" srcOrd="0" destOrd="0" presId="urn:microsoft.com/office/officeart/2005/8/layout/hierarchy3"/>
    <dgm:cxn modelId="{273E67A3-C105-4F8F-A781-767DF19E0AB8}" srcId="{1DB16B38-583C-480E-9D1F-D588C04FC1B0}" destId="{C808729A-A517-47D7-A305-3F2F2C90BE58}" srcOrd="0" destOrd="0" parTransId="{B19DF273-DBE6-4CA7-95A8-290F39B3F1EC}" sibTransId="{26500EFA-21CB-43CD-95FD-6F4C166C6A59}"/>
    <dgm:cxn modelId="{1D9E7FB9-3673-4BF1-8480-6AD9ACF3F9EE}" type="presOf" srcId="{75A3E1E9-3E5E-4E2C-B430-1191294ED687}" destId="{B87C47FC-3DC8-4AEE-ABD3-F2BAA51C89B1}" srcOrd="0" destOrd="0" presId="urn:microsoft.com/office/officeart/2005/8/layout/hierarchy3"/>
    <dgm:cxn modelId="{033895DB-0E85-47D7-85D2-0EA0065DF200}" type="presOf" srcId="{AD739B06-ACC3-4F1F-A993-4FA2B92AC9DE}" destId="{DCEF93F8-0853-41D9-810A-31E03B520098}" srcOrd="0" destOrd="0" presId="urn:microsoft.com/office/officeart/2005/8/layout/hierarchy3"/>
    <dgm:cxn modelId="{0384D2EC-C97A-4291-B626-251C3A8538ED}" type="presOf" srcId="{C808729A-A517-47D7-A305-3F2F2C90BE58}" destId="{E0622E77-CD17-4E25-A5BD-28933374998F}" srcOrd="0" destOrd="0" presId="urn:microsoft.com/office/officeart/2005/8/layout/hierarchy3"/>
    <dgm:cxn modelId="{7B2655ED-FADE-434B-91C6-F5D7DE2CFD3A}" srcId="{C808729A-A517-47D7-A305-3F2F2C90BE58}" destId="{DCC4888F-7A35-45C3-A53A-761ABB616B78}" srcOrd="3" destOrd="0" parTransId="{E6B53896-0052-4AC0-AFAA-E5670A039345}" sibTransId="{1E8106B3-9903-4C8D-BDA9-4037BAC8C6FF}"/>
    <dgm:cxn modelId="{545DC2ED-1118-4A47-A8E7-973AADD40D17}" srcId="{C808729A-A517-47D7-A305-3F2F2C90BE58}" destId="{F700528B-C942-48E5-9DEC-84447BB4E5E7}" srcOrd="1" destOrd="0" parTransId="{48E63ABB-F036-4647-A449-135F362994CE}" sibTransId="{81852FE0-5E08-4399-8386-7386E8C39E82}"/>
    <dgm:cxn modelId="{A53F44EF-69AA-4C6C-B706-85CBDD112582}" type="presOf" srcId="{C808729A-A517-47D7-A305-3F2F2C90BE58}" destId="{51AE5A8F-F991-42EC-BA80-96A8D8E3E009}" srcOrd="1" destOrd="0" presId="urn:microsoft.com/office/officeart/2005/8/layout/hierarchy3"/>
    <dgm:cxn modelId="{C67E0CF1-071F-4EE2-A776-289A66656F0A}" srcId="{C808729A-A517-47D7-A305-3F2F2C90BE58}" destId="{75A3E1E9-3E5E-4E2C-B430-1191294ED687}" srcOrd="2" destOrd="0" parTransId="{9F1B2DFA-2DA3-4E65-9589-CE239838BECB}" sibTransId="{A7CB2724-0903-4A71-A2D9-89CDA3B82C34}"/>
    <dgm:cxn modelId="{0D59DEC5-8D8A-4853-BF31-E0E41E80A004}" type="presParOf" srcId="{02A32A69-9B48-40E1-9C9C-C7B0253E6C67}" destId="{8F91859D-8C01-4293-B13C-61D8CDEFF624}" srcOrd="0" destOrd="0" presId="urn:microsoft.com/office/officeart/2005/8/layout/hierarchy3"/>
    <dgm:cxn modelId="{195A79ED-029E-4915-AB2A-66D7E9EB320A}" type="presParOf" srcId="{8F91859D-8C01-4293-B13C-61D8CDEFF624}" destId="{2AEFD44B-1715-47B5-BFB8-863CF6F2DB1C}" srcOrd="0" destOrd="0" presId="urn:microsoft.com/office/officeart/2005/8/layout/hierarchy3"/>
    <dgm:cxn modelId="{27E47B96-548E-4758-8BAB-8AE7E66DBC45}" type="presParOf" srcId="{2AEFD44B-1715-47B5-BFB8-863CF6F2DB1C}" destId="{E0622E77-CD17-4E25-A5BD-28933374998F}" srcOrd="0" destOrd="0" presId="urn:microsoft.com/office/officeart/2005/8/layout/hierarchy3"/>
    <dgm:cxn modelId="{C9B97007-A24E-4176-B0A9-32A0C8B6EC65}" type="presParOf" srcId="{2AEFD44B-1715-47B5-BFB8-863CF6F2DB1C}" destId="{51AE5A8F-F991-42EC-BA80-96A8D8E3E009}" srcOrd="1" destOrd="0" presId="urn:microsoft.com/office/officeart/2005/8/layout/hierarchy3"/>
    <dgm:cxn modelId="{51D28417-FE0E-418F-A441-48984C4C587B}" type="presParOf" srcId="{8F91859D-8C01-4293-B13C-61D8CDEFF624}" destId="{8153ED1B-7AC5-4F45-9E4A-DDBC99D15A87}" srcOrd="1" destOrd="0" presId="urn:microsoft.com/office/officeart/2005/8/layout/hierarchy3"/>
    <dgm:cxn modelId="{BA29F13C-8F60-4319-9F22-6BDE096C53C9}" type="presParOf" srcId="{8153ED1B-7AC5-4F45-9E4A-DDBC99D15A87}" destId="{DCEF93F8-0853-41D9-810A-31E03B520098}" srcOrd="0" destOrd="0" presId="urn:microsoft.com/office/officeart/2005/8/layout/hierarchy3"/>
    <dgm:cxn modelId="{06C17B04-96B3-433F-8A92-0CCF9EFEC264}" type="presParOf" srcId="{8153ED1B-7AC5-4F45-9E4A-DDBC99D15A87}" destId="{3174A6B8-A370-4332-83D4-99EC93711418}" srcOrd="1" destOrd="0" presId="urn:microsoft.com/office/officeart/2005/8/layout/hierarchy3"/>
    <dgm:cxn modelId="{B61980E1-0C7E-4E9A-AE9D-AD60E1908292}" type="presParOf" srcId="{8153ED1B-7AC5-4F45-9E4A-DDBC99D15A87}" destId="{44137A07-8EEF-48B1-8E65-6B30401A347C}" srcOrd="2" destOrd="0" presId="urn:microsoft.com/office/officeart/2005/8/layout/hierarchy3"/>
    <dgm:cxn modelId="{EED61DAF-B83F-4274-8E86-1A0511D8EB4C}" type="presParOf" srcId="{8153ED1B-7AC5-4F45-9E4A-DDBC99D15A87}" destId="{68FB239B-992E-4F07-B482-17AD159F9781}" srcOrd="3" destOrd="0" presId="urn:microsoft.com/office/officeart/2005/8/layout/hierarchy3"/>
    <dgm:cxn modelId="{AC490C64-5C1A-4F4C-8885-D4BEF7FFF589}" type="presParOf" srcId="{8153ED1B-7AC5-4F45-9E4A-DDBC99D15A87}" destId="{DE2F5D7B-8F44-4847-81D2-B9678E40C6A4}" srcOrd="4" destOrd="0" presId="urn:microsoft.com/office/officeart/2005/8/layout/hierarchy3"/>
    <dgm:cxn modelId="{563AB4A1-0714-4135-8740-5BC9D872CB37}" type="presParOf" srcId="{8153ED1B-7AC5-4F45-9E4A-DDBC99D15A87}" destId="{B87C47FC-3DC8-4AEE-ABD3-F2BAA51C89B1}" srcOrd="5" destOrd="0" presId="urn:microsoft.com/office/officeart/2005/8/layout/hierarchy3"/>
    <dgm:cxn modelId="{C0CAF6B1-CEB3-4838-BA80-C55A7D21FB24}" type="presParOf" srcId="{8153ED1B-7AC5-4F45-9E4A-DDBC99D15A87}" destId="{F01B3D45-598F-4C82-B3D6-E5558F10D6BD}" srcOrd="6" destOrd="0" presId="urn:microsoft.com/office/officeart/2005/8/layout/hierarchy3"/>
    <dgm:cxn modelId="{70A35066-686A-408F-B862-AF6D4166FFAC}" type="presParOf" srcId="{8153ED1B-7AC5-4F45-9E4A-DDBC99D15A87}" destId="{42031C8C-FD92-4C52-8DC3-40F235DF37BF}" srcOrd="7" destOrd="0" presId="urn:microsoft.com/office/officeart/2005/8/layout/hierarchy3"/>
    <dgm:cxn modelId="{044FCD14-E612-4D16-B4F1-13CD99B05B42}" type="presParOf" srcId="{8153ED1B-7AC5-4F45-9E4A-DDBC99D15A87}" destId="{9E2E6F60-5FFE-41A4-8B49-151162D3474B}" srcOrd="8" destOrd="0" presId="urn:microsoft.com/office/officeart/2005/8/layout/hierarchy3"/>
    <dgm:cxn modelId="{AA7331C6-9C0D-4CDE-B99E-26B6569DCC4C}" type="presParOf" srcId="{8153ED1B-7AC5-4F45-9E4A-DDBC99D15A87}" destId="{B39B5154-E121-4BCF-92EE-11D2B5483805}"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28CEB0-7885-4F59-9DAE-B76BFBE827CF}"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D84FA225-430B-4518-9524-0C8C030D089D}">
      <dgm:prSet/>
      <dgm:spPr/>
      <dgm:t>
        <a:bodyPr/>
        <a:lstStyle/>
        <a:p>
          <a:pPr algn="ctr"/>
          <a:r>
            <a:rPr lang="en-US" b="0" i="0" dirty="0"/>
            <a:t>Rare to see a student pick up their diploma</a:t>
          </a:r>
          <a:endParaRPr lang="en-US" dirty="0"/>
        </a:p>
      </dgm:t>
    </dgm:pt>
    <dgm:pt modelId="{AEDB60E0-731A-4C7D-8801-946DF853B7DD}" type="parTrans" cxnId="{EF37EDBD-10E8-47C9-B13B-04838CA66AB5}">
      <dgm:prSet/>
      <dgm:spPr/>
      <dgm:t>
        <a:bodyPr/>
        <a:lstStyle/>
        <a:p>
          <a:endParaRPr lang="en-US"/>
        </a:p>
      </dgm:t>
    </dgm:pt>
    <dgm:pt modelId="{9DF47919-DF47-4979-A5F2-72699E343187}" type="sibTrans" cxnId="{EF37EDBD-10E8-47C9-B13B-04838CA66AB5}">
      <dgm:prSet/>
      <dgm:spPr/>
      <dgm:t>
        <a:bodyPr/>
        <a:lstStyle/>
        <a:p>
          <a:endParaRPr lang="en-US"/>
        </a:p>
      </dgm:t>
    </dgm:pt>
    <dgm:pt modelId="{207CCE86-85D6-4FCA-8250-0565413B3089}">
      <dgm:prSet/>
      <dgm:spPr/>
      <dgm:t>
        <a:bodyPr/>
        <a:lstStyle/>
        <a:p>
          <a:r>
            <a:rPr lang="en-US" dirty="0"/>
            <a:t>CONS</a:t>
          </a:r>
        </a:p>
      </dgm:t>
    </dgm:pt>
    <dgm:pt modelId="{A3627761-4118-4A78-B7C4-E29673F4E1F8}" type="parTrans" cxnId="{64DE14F0-D869-49BE-9D36-DD1B09360A85}">
      <dgm:prSet/>
      <dgm:spPr/>
      <dgm:t>
        <a:bodyPr/>
        <a:lstStyle/>
        <a:p>
          <a:endParaRPr lang="en-US"/>
        </a:p>
      </dgm:t>
    </dgm:pt>
    <dgm:pt modelId="{FD048082-A886-4BEF-AE35-5DEE85D01A1E}" type="sibTrans" cxnId="{64DE14F0-D869-49BE-9D36-DD1B09360A85}">
      <dgm:prSet/>
      <dgm:spPr/>
      <dgm:t>
        <a:bodyPr/>
        <a:lstStyle/>
        <a:p>
          <a:endParaRPr lang="en-US"/>
        </a:p>
      </dgm:t>
    </dgm:pt>
    <dgm:pt modelId="{B05F6F4B-EF9F-41CD-8CC1-AD176AECCAD5}">
      <dgm:prSet/>
      <dgm:spPr/>
      <dgm:t>
        <a:bodyPr/>
        <a:lstStyle/>
        <a:p>
          <a:pPr algn="ctr"/>
          <a:r>
            <a:rPr lang="en-US" b="0" i="0" dirty="0"/>
            <a:t>We cannot print a diploma in house </a:t>
          </a:r>
          <a:endParaRPr lang="en-US" dirty="0"/>
        </a:p>
      </dgm:t>
    </dgm:pt>
    <dgm:pt modelId="{8692DE3C-7E4C-4E3B-ACEF-609BFE002B7B}" type="parTrans" cxnId="{E0A86C39-39D7-454B-A86E-F516C87D61BD}">
      <dgm:prSet/>
      <dgm:spPr/>
      <dgm:t>
        <a:bodyPr/>
        <a:lstStyle/>
        <a:p>
          <a:endParaRPr lang="en-US"/>
        </a:p>
      </dgm:t>
    </dgm:pt>
    <dgm:pt modelId="{008DFC10-73BD-424A-B9C9-0ACD0F8A3804}" type="sibTrans" cxnId="{E0A86C39-39D7-454B-A86E-F516C87D61BD}">
      <dgm:prSet/>
      <dgm:spPr/>
      <dgm:t>
        <a:bodyPr/>
        <a:lstStyle/>
        <a:p>
          <a:endParaRPr lang="en-US"/>
        </a:p>
      </dgm:t>
    </dgm:pt>
    <dgm:pt modelId="{E73DFB18-841E-46DB-B5AC-4B5F0A311C17}">
      <dgm:prSet/>
      <dgm:spPr/>
      <dgm:t>
        <a:bodyPr/>
        <a:lstStyle/>
        <a:p>
          <a:r>
            <a:rPr lang="en-US" b="0" i="0" dirty="0"/>
            <a:t>Once a roster is loaded, cannot change the country the diploma is being shipped to</a:t>
          </a:r>
          <a:endParaRPr lang="en-US" dirty="0"/>
        </a:p>
      </dgm:t>
    </dgm:pt>
    <dgm:pt modelId="{9640CA8E-82F7-4C21-9844-6B6627FD9D21}" type="parTrans" cxnId="{5890E544-3F21-4581-BE6E-447D743E2425}">
      <dgm:prSet/>
      <dgm:spPr/>
      <dgm:t>
        <a:bodyPr/>
        <a:lstStyle/>
        <a:p>
          <a:endParaRPr lang="en-US"/>
        </a:p>
      </dgm:t>
    </dgm:pt>
    <dgm:pt modelId="{146C6E31-7EC8-4422-B959-B83E739A0303}" type="sibTrans" cxnId="{5890E544-3F21-4581-BE6E-447D743E2425}">
      <dgm:prSet/>
      <dgm:spPr/>
      <dgm:t>
        <a:bodyPr/>
        <a:lstStyle/>
        <a:p>
          <a:endParaRPr lang="en-US"/>
        </a:p>
      </dgm:t>
    </dgm:pt>
    <dgm:pt modelId="{737EF653-1519-4177-96D6-862C0DC4CA81}" type="pres">
      <dgm:prSet presAssocID="{CD28CEB0-7885-4F59-9DAE-B76BFBE827CF}" presName="diagram" presStyleCnt="0">
        <dgm:presLayoutVars>
          <dgm:chPref val="1"/>
          <dgm:dir/>
          <dgm:animOne val="branch"/>
          <dgm:animLvl val="lvl"/>
          <dgm:resizeHandles/>
        </dgm:presLayoutVars>
      </dgm:prSet>
      <dgm:spPr/>
    </dgm:pt>
    <dgm:pt modelId="{02E3B170-BD7A-4906-8F33-9CE9CD5B21F2}" type="pres">
      <dgm:prSet presAssocID="{207CCE86-85D6-4FCA-8250-0565413B3089}" presName="root" presStyleCnt="0"/>
      <dgm:spPr/>
    </dgm:pt>
    <dgm:pt modelId="{DF29782E-1E7D-4CAC-83AA-D4C393A44FE3}" type="pres">
      <dgm:prSet presAssocID="{207CCE86-85D6-4FCA-8250-0565413B3089}" presName="rootComposite" presStyleCnt="0"/>
      <dgm:spPr/>
    </dgm:pt>
    <dgm:pt modelId="{1399B84D-4927-483D-9702-3199F517B81D}" type="pres">
      <dgm:prSet presAssocID="{207CCE86-85D6-4FCA-8250-0565413B3089}" presName="rootText" presStyleLbl="node1" presStyleIdx="0" presStyleCnt="1" custLinFactY="-100000" custLinFactNeighborX="1387" custLinFactNeighborY="-175217"/>
      <dgm:spPr/>
    </dgm:pt>
    <dgm:pt modelId="{354DB552-F81E-4501-A1DD-E344F5AF240B}" type="pres">
      <dgm:prSet presAssocID="{207CCE86-85D6-4FCA-8250-0565413B3089}" presName="rootConnector" presStyleLbl="node1" presStyleIdx="0" presStyleCnt="1"/>
      <dgm:spPr/>
    </dgm:pt>
    <dgm:pt modelId="{A504335B-D278-4292-8D0D-33A390B7049F}" type="pres">
      <dgm:prSet presAssocID="{207CCE86-85D6-4FCA-8250-0565413B3089}" presName="childShape" presStyleCnt="0"/>
      <dgm:spPr/>
    </dgm:pt>
    <dgm:pt modelId="{46A2CCED-383B-4F0F-819B-7D841AD98069}" type="pres">
      <dgm:prSet presAssocID="{8692DE3C-7E4C-4E3B-ACEF-609BFE002B7B}" presName="Name13" presStyleLbl="parChTrans1D2" presStyleIdx="0" presStyleCnt="3"/>
      <dgm:spPr/>
    </dgm:pt>
    <dgm:pt modelId="{B37FB879-B5C1-48FC-90B6-5F8D40009C14}" type="pres">
      <dgm:prSet presAssocID="{B05F6F4B-EF9F-41CD-8CC1-AD176AECCAD5}" presName="childText" presStyleLbl="bgAcc1" presStyleIdx="0" presStyleCnt="3" custScaleX="235480" custScaleY="92243" custLinFactNeighborX="1360" custLinFactNeighborY="89913">
        <dgm:presLayoutVars>
          <dgm:bulletEnabled val="1"/>
        </dgm:presLayoutVars>
      </dgm:prSet>
      <dgm:spPr/>
    </dgm:pt>
    <dgm:pt modelId="{76745F31-CEF8-421B-B65D-9060B4AC6BFD}" type="pres">
      <dgm:prSet presAssocID="{9640CA8E-82F7-4C21-9844-6B6627FD9D21}" presName="Name13" presStyleLbl="parChTrans1D2" presStyleIdx="1" presStyleCnt="3"/>
      <dgm:spPr/>
    </dgm:pt>
    <dgm:pt modelId="{F7BFAE86-620B-456F-8982-5B631237763F}" type="pres">
      <dgm:prSet presAssocID="{E73DFB18-841E-46DB-B5AC-4B5F0A311C17}" presName="childText" presStyleLbl="bgAcc1" presStyleIdx="1" presStyleCnt="3" custScaleX="235154" custScaleY="102929" custLinFactNeighborX="-298" custLinFactNeighborY="77202">
        <dgm:presLayoutVars>
          <dgm:bulletEnabled val="1"/>
        </dgm:presLayoutVars>
      </dgm:prSet>
      <dgm:spPr/>
    </dgm:pt>
    <dgm:pt modelId="{9DD03348-CE87-4F9D-AC3D-4973A71A77E0}" type="pres">
      <dgm:prSet presAssocID="{AEDB60E0-731A-4C7D-8801-946DF853B7DD}" presName="Name13" presStyleLbl="parChTrans1D2" presStyleIdx="2" presStyleCnt="3"/>
      <dgm:spPr/>
    </dgm:pt>
    <dgm:pt modelId="{88A1AEA9-3E71-4DBE-9C63-65DE6365D85B}" type="pres">
      <dgm:prSet presAssocID="{D84FA225-430B-4518-9524-0C8C030D089D}" presName="childText" presStyleLbl="bgAcc1" presStyleIdx="2" presStyleCnt="3" custScaleX="236826" custLinFactY="-100000" custLinFactNeighborX="670" custLinFactNeighborY="-166862">
        <dgm:presLayoutVars>
          <dgm:bulletEnabled val="1"/>
        </dgm:presLayoutVars>
      </dgm:prSet>
      <dgm:spPr/>
    </dgm:pt>
  </dgm:ptLst>
  <dgm:cxnLst>
    <dgm:cxn modelId="{7D008425-F88B-40A4-B5A6-7D9D5ECC552B}" type="presOf" srcId="{207CCE86-85D6-4FCA-8250-0565413B3089}" destId="{354DB552-F81E-4501-A1DD-E344F5AF240B}" srcOrd="1" destOrd="0" presId="urn:microsoft.com/office/officeart/2005/8/layout/hierarchy3"/>
    <dgm:cxn modelId="{BCB1C835-CE42-4754-9D97-3AF86CA2A1AB}" type="presOf" srcId="{CD28CEB0-7885-4F59-9DAE-B76BFBE827CF}" destId="{737EF653-1519-4177-96D6-862C0DC4CA81}" srcOrd="0" destOrd="0" presId="urn:microsoft.com/office/officeart/2005/8/layout/hierarchy3"/>
    <dgm:cxn modelId="{E0A86C39-39D7-454B-A86E-F516C87D61BD}" srcId="{207CCE86-85D6-4FCA-8250-0565413B3089}" destId="{B05F6F4B-EF9F-41CD-8CC1-AD176AECCAD5}" srcOrd="0" destOrd="0" parTransId="{8692DE3C-7E4C-4E3B-ACEF-609BFE002B7B}" sibTransId="{008DFC10-73BD-424A-B9C9-0ACD0F8A3804}"/>
    <dgm:cxn modelId="{5890E544-3F21-4581-BE6E-447D743E2425}" srcId="{207CCE86-85D6-4FCA-8250-0565413B3089}" destId="{E73DFB18-841E-46DB-B5AC-4B5F0A311C17}" srcOrd="1" destOrd="0" parTransId="{9640CA8E-82F7-4C21-9844-6B6627FD9D21}" sibTransId="{146C6E31-7EC8-4422-B959-B83E739A0303}"/>
    <dgm:cxn modelId="{ACE3ED69-29E5-4D77-8FF1-928F79CBAF85}" type="presOf" srcId="{D84FA225-430B-4518-9524-0C8C030D089D}" destId="{88A1AEA9-3E71-4DBE-9C63-65DE6365D85B}" srcOrd="0" destOrd="0" presId="urn:microsoft.com/office/officeart/2005/8/layout/hierarchy3"/>
    <dgm:cxn modelId="{75EBF28C-344C-408E-A3BA-973761B3D411}" type="presOf" srcId="{9640CA8E-82F7-4C21-9844-6B6627FD9D21}" destId="{76745F31-CEF8-421B-B65D-9060B4AC6BFD}" srcOrd="0" destOrd="0" presId="urn:microsoft.com/office/officeart/2005/8/layout/hierarchy3"/>
    <dgm:cxn modelId="{F5B53E99-1D3F-44EF-BFAC-BB186FF77B5B}" type="presOf" srcId="{B05F6F4B-EF9F-41CD-8CC1-AD176AECCAD5}" destId="{B37FB879-B5C1-48FC-90B6-5F8D40009C14}" srcOrd="0" destOrd="0" presId="urn:microsoft.com/office/officeart/2005/8/layout/hierarchy3"/>
    <dgm:cxn modelId="{EF7990B1-BEC4-4828-A227-69DABFB80949}" type="presOf" srcId="{AEDB60E0-731A-4C7D-8801-946DF853B7DD}" destId="{9DD03348-CE87-4F9D-AC3D-4973A71A77E0}" srcOrd="0" destOrd="0" presId="urn:microsoft.com/office/officeart/2005/8/layout/hierarchy3"/>
    <dgm:cxn modelId="{EF37EDBD-10E8-47C9-B13B-04838CA66AB5}" srcId="{207CCE86-85D6-4FCA-8250-0565413B3089}" destId="{D84FA225-430B-4518-9524-0C8C030D089D}" srcOrd="2" destOrd="0" parTransId="{AEDB60E0-731A-4C7D-8801-946DF853B7DD}" sibTransId="{9DF47919-DF47-4979-A5F2-72699E343187}"/>
    <dgm:cxn modelId="{F2B173DD-18DA-4DCE-A2E6-744ACC32C1D4}" type="presOf" srcId="{8692DE3C-7E4C-4E3B-ACEF-609BFE002B7B}" destId="{46A2CCED-383B-4F0F-819B-7D841AD98069}" srcOrd="0" destOrd="0" presId="urn:microsoft.com/office/officeart/2005/8/layout/hierarchy3"/>
    <dgm:cxn modelId="{AD2FDBED-99FA-49B7-96C4-F94CE9959D06}" type="presOf" srcId="{E73DFB18-841E-46DB-B5AC-4B5F0A311C17}" destId="{F7BFAE86-620B-456F-8982-5B631237763F}" srcOrd="0" destOrd="0" presId="urn:microsoft.com/office/officeart/2005/8/layout/hierarchy3"/>
    <dgm:cxn modelId="{A35362EE-2583-4658-A0C1-45AFAABBC9D8}" type="presOf" srcId="{207CCE86-85D6-4FCA-8250-0565413B3089}" destId="{1399B84D-4927-483D-9702-3199F517B81D}" srcOrd="0" destOrd="0" presId="urn:microsoft.com/office/officeart/2005/8/layout/hierarchy3"/>
    <dgm:cxn modelId="{64DE14F0-D869-49BE-9D36-DD1B09360A85}" srcId="{CD28CEB0-7885-4F59-9DAE-B76BFBE827CF}" destId="{207CCE86-85D6-4FCA-8250-0565413B3089}" srcOrd="0" destOrd="0" parTransId="{A3627761-4118-4A78-B7C4-E29673F4E1F8}" sibTransId="{FD048082-A886-4BEF-AE35-5DEE85D01A1E}"/>
    <dgm:cxn modelId="{6E23CFF6-68F5-4870-9F7A-DD72C716ADD1}" type="presParOf" srcId="{737EF653-1519-4177-96D6-862C0DC4CA81}" destId="{02E3B170-BD7A-4906-8F33-9CE9CD5B21F2}" srcOrd="0" destOrd="0" presId="urn:microsoft.com/office/officeart/2005/8/layout/hierarchy3"/>
    <dgm:cxn modelId="{424BF179-B5CB-4812-B834-49D16EA5E843}" type="presParOf" srcId="{02E3B170-BD7A-4906-8F33-9CE9CD5B21F2}" destId="{DF29782E-1E7D-4CAC-83AA-D4C393A44FE3}" srcOrd="0" destOrd="0" presId="urn:microsoft.com/office/officeart/2005/8/layout/hierarchy3"/>
    <dgm:cxn modelId="{7C1D774D-8D45-48C3-A4AB-5C7970AD7112}" type="presParOf" srcId="{DF29782E-1E7D-4CAC-83AA-D4C393A44FE3}" destId="{1399B84D-4927-483D-9702-3199F517B81D}" srcOrd="0" destOrd="0" presId="urn:microsoft.com/office/officeart/2005/8/layout/hierarchy3"/>
    <dgm:cxn modelId="{B573E226-9352-4E44-B381-27D2DD02B308}" type="presParOf" srcId="{DF29782E-1E7D-4CAC-83AA-D4C393A44FE3}" destId="{354DB552-F81E-4501-A1DD-E344F5AF240B}" srcOrd="1" destOrd="0" presId="urn:microsoft.com/office/officeart/2005/8/layout/hierarchy3"/>
    <dgm:cxn modelId="{9E304F8D-7D16-41FD-8089-0A3BD15BD092}" type="presParOf" srcId="{02E3B170-BD7A-4906-8F33-9CE9CD5B21F2}" destId="{A504335B-D278-4292-8D0D-33A390B7049F}" srcOrd="1" destOrd="0" presId="urn:microsoft.com/office/officeart/2005/8/layout/hierarchy3"/>
    <dgm:cxn modelId="{6A77BB2A-ABC4-4646-91BE-1B5FD3E142C1}" type="presParOf" srcId="{A504335B-D278-4292-8D0D-33A390B7049F}" destId="{46A2CCED-383B-4F0F-819B-7D841AD98069}" srcOrd="0" destOrd="0" presId="urn:microsoft.com/office/officeart/2005/8/layout/hierarchy3"/>
    <dgm:cxn modelId="{282794BC-A48F-40F4-895D-A2DEB41F7EDC}" type="presParOf" srcId="{A504335B-D278-4292-8D0D-33A390B7049F}" destId="{B37FB879-B5C1-48FC-90B6-5F8D40009C14}" srcOrd="1" destOrd="0" presId="urn:microsoft.com/office/officeart/2005/8/layout/hierarchy3"/>
    <dgm:cxn modelId="{9F317373-A994-425C-AA70-D3F292ACD50B}" type="presParOf" srcId="{A504335B-D278-4292-8D0D-33A390B7049F}" destId="{76745F31-CEF8-421B-B65D-9060B4AC6BFD}" srcOrd="2" destOrd="0" presId="urn:microsoft.com/office/officeart/2005/8/layout/hierarchy3"/>
    <dgm:cxn modelId="{19B2AEEB-742D-43B0-A55B-F6D95B94BCB5}" type="presParOf" srcId="{A504335B-D278-4292-8D0D-33A390B7049F}" destId="{F7BFAE86-620B-456F-8982-5B631237763F}" srcOrd="3" destOrd="0" presId="urn:microsoft.com/office/officeart/2005/8/layout/hierarchy3"/>
    <dgm:cxn modelId="{B46A755B-D7D9-4727-BEE2-F880E64E4C23}" type="presParOf" srcId="{A504335B-D278-4292-8D0D-33A390B7049F}" destId="{9DD03348-CE87-4F9D-AC3D-4973A71A77E0}" srcOrd="4" destOrd="0" presId="urn:microsoft.com/office/officeart/2005/8/layout/hierarchy3"/>
    <dgm:cxn modelId="{23FFA51F-7569-4B9A-A7D1-F34603DF762F}" type="presParOf" srcId="{A504335B-D278-4292-8D0D-33A390B7049F}" destId="{88A1AEA9-3E71-4DBE-9C63-65DE6365D85B}" srcOrd="5"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46403A-BA72-4C7C-A0E0-5C89CB3F5ECF}">
      <dsp:nvSpPr>
        <dsp:cNvPr id="0" name=""/>
        <dsp:cNvSpPr/>
      </dsp:nvSpPr>
      <dsp:spPr>
        <a:xfrm>
          <a:off x="0" y="0"/>
          <a:ext cx="8556296" cy="678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dirty="0"/>
            <a:t>Transcripts – The Early Days</a:t>
          </a:r>
          <a:endParaRPr lang="en-US" sz="2900" kern="1200" dirty="0"/>
        </a:p>
      </dsp:txBody>
      <dsp:txXfrm>
        <a:off x="33127" y="33127"/>
        <a:ext cx="8490042" cy="6123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622E77-CD17-4E25-A5BD-28933374998F}">
      <dsp:nvSpPr>
        <dsp:cNvPr id="0" name=""/>
        <dsp:cNvSpPr/>
      </dsp:nvSpPr>
      <dsp:spPr>
        <a:xfrm>
          <a:off x="0" y="0"/>
          <a:ext cx="2286308" cy="8061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0960" rIns="9144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PROS</a:t>
          </a:r>
        </a:p>
      </dsp:txBody>
      <dsp:txXfrm>
        <a:off x="23611" y="23611"/>
        <a:ext cx="2239086" cy="758928"/>
      </dsp:txXfrm>
    </dsp:sp>
    <dsp:sp modelId="{DCEF93F8-0853-41D9-810A-31E03B520098}">
      <dsp:nvSpPr>
        <dsp:cNvPr id="0" name=""/>
        <dsp:cNvSpPr/>
      </dsp:nvSpPr>
      <dsp:spPr>
        <a:xfrm>
          <a:off x="228630" y="806150"/>
          <a:ext cx="229458" cy="298440"/>
        </a:xfrm>
        <a:custGeom>
          <a:avLst/>
          <a:gdLst/>
          <a:ahLst/>
          <a:cxnLst/>
          <a:rect l="0" t="0" r="0" b="0"/>
          <a:pathLst>
            <a:path>
              <a:moveTo>
                <a:pt x="0" y="0"/>
              </a:moveTo>
              <a:lnTo>
                <a:pt x="0" y="298440"/>
              </a:lnTo>
              <a:lnTo>
                <a:pt x="229458" y="29844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74A6B8-A370-4332-83D4-99EC93711418}">
      <dsp:nvSpPr>
        <dsp:cNvPr id="0" name=""/>
        <dsp:cNvSpPr/>
      </dsp:nvSpPr>
      <dsp:spPr>
        <a:xfrm>
          <a:off x="458089" y="881382"/>
          <a:ext cx="3574012" cy="44641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No longer printing in house</a:t>
          </a:r>
        </a:p>
      </dsp:txBody>
      <dsp:txXfrm>
        <a:off x="471164" y="894457"/>
        <a:ext cx="3547862" cy="420267"/>
      </dsp:txXfrm>
    </dsp:sp>
    <dsp:sp modelId="{44137A07-8EEF-48B1-8E65-6B30401A347C}">
      <dsp:nvSpPr>
        <dsp:cNvPr id="0" name=""/>
        <dsp:cNvSpPr/>
      </dsp:nvSpPr>
      <dsp:spPr>
        <a:xfrm>
          <a:off x="228630" y="806150"/>
          <a:ext cx="229044" cy="992230"/>
        </a:xfrm>
        <a:custGeom>
          <a:avLst/>
          <a:gdLst/>
          <a:ahLst/>
          <a:cxnLst/>
          <a:rect l="0" t="0" r="0" b="0"/>
          <a:pathLst>
            <a:path>
              <a:moveTo>
                <a:pt x="0" y="0"/>
              </a:moveTo>
              <a:lnTo>
                <a:pt x="0" y="992230"/>
              </a:lnTo>
              <a:lnTo>
                <a:pt x="229044" y="9922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FB239B-992E-4F07-B482-17AD159F9781}">
      <dsp:nvSpPr>
        <dsp:cNvPr id="0" name=""/>
        <dsp:cNvSpPr/>
      </dsp:nvSpPr>
      <dsp:spPr>
        <a:xfrm>
          <a:off x="457675" y="1400742"/>
          <a:ext cx="3554749" cy="7952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0" i="0" kern="1200" dirty="0"/>
            <a:t>No longer have to keep materials stocked</a:t>
          </a:r>
          <a:endParaRPr lang="en-US" sz="1800" kern="1200" dirty="0"/>
        </a:p>
      </dsp:txBody>
      <dsp:txXfrm>
        <a:off x="480968" y="1424035"/>
        <a:ext cx="3508163" cy="748690"/>
      </dsp:txXfrm>
    </dsp:sp>
    <dsp:sp modelId="{DE2F5D7B-8F44-4847-81D2-B9678E40C6A4}">
      <dsp:nvSpPr>
        <dsp:cNvPr id="0" name=""/>
        <dsp:cNvSpPr/>
      </dsp:nvSpPr>
      <dsp:spPr>
        <a:xfrm>
          <a:off x="228630" y="806150"/>
          <a:ext cx="281938" cy="1717286"/>
        </a:xfrm>
        <a:custGeom>
          <a:avLst/>
          <a:gdLst/>
          <a:ahLst/>
          <a:cxnLst/>
          <a:rect l="0" t="0" r="0" b="0"/>
          <a:pathLst>
            <a:path>
              <a:moveTo>
                <a:pt x="0" y="0"/>
              </a:moveTo>
              <a:lnTo>
                <a:pt x="0" y="1717286"/>
              </a:lnTo>
              <a:lnTo>
                <a:pt x="281938" y="17172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7C47FC-3DC8-4AEE-ABD3-F2BAA51C89B1}">
      <dsp:nvSpPr>
        <dsp:cNvPr id="0" name=""/>
        <dsp:cNvSpPr/>
      </dsp:nvSpPr>
      <dsp:spPr>
        <a:xfrm>
          <a:off x="510569" y="2304666"/>
          <a:ext cx="3521532" cy="4375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0" i="0" kern="1200" dirty="0"/>
            <a:t>No longer deal with payments</a:t>
          </a:r>
          <a:endParaRPr lang="en-US" sz="1800" kern="1200" dirty="0"/>
        </a:p>
      </dsp:txBody>
      <dsp:txXfrm>
        <a:off x="523384" y="2317481"/>
        <a:ext cx="3495902" cy="411911"/>
      </dsp:txXfrm>
    </dsp:sp>
    <dsp:sp modelId="{F01B3D45-598F-4C82-B3D6-E5558F10D6BD}">
      <dsp:nvSpPr>
        <dsp:cNvPr id="0" name=""/>
        <dsp:cNvSpPr/>
      </dsp:nvSpPr>
      <dsp:spPr>
        <a:xfrm>
          <a:off x="228630" y="806150"/>
          <a:ext cx="249295" cy="2322687"/>
        </a:xfrm>
        <a:custGeom>
          <a:avLst/>
          <a:gdLst/>
          <a:ahLst/>
          <a:cxnLst/>
          <a:rect l="0" t="0" r="0" b="0"/>
          <a:pathLst>
            <a:path>
              <a:moveTo>
                <a:pt x="0" y="0"/>
              </a:moveTo>
              <a:lnTo>
                <a:pt x="0" y="2322687"/>
              </a:lnTo>
              <a:lnTo>
                <a:pt x="249295" y="23226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031C8C-FD92-4C52-8DC3-40F235DF37BF}">
      <dsp:nvSpPr>
        <dsp:cNvPr id="0" name=""/>
        <dsp:cNvSpPr/>
      </dsp:nvSpPr>
      <dsp:spPr>
        <a:xfrm>
          <a:off x="477926" y="2879784"/>
          <a:ext cx="3521396" cy="49810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0" i="0" kern="1200" dirty="0"/>
            <a:t>No longer deal with shipping</a:t>
          </a:r>
          <a:endParaRPr lang="en-US" sz="1800" kern="1200" dirty="0"/>
        </a:p>
      </dsp:txBody>
      <dsp:txXfrm>
        <a:off x="492515" y="2894373"/>
        <a:ext cx="3492218" cy="468928"/>
      </dsp:txXfrm>
    </dsp:sp>
    <dsp:sp modelId="{9E2E6F60-5FFE-41A4-8B49-151162D3474B}">
      <dsp:nvSpPr>
        <dsp:cNvPr id="0" name=""/>
        <dsp:cNvSpPr/>
      </dsp:nvSpPr>
      <dsp:spPr>
        <a:xfrm>
          <a:off x="228630" y="806150"/>
          <a:ext cx="238177" cy="3306495"/>
        </a:xfrm>
        <a:custGeom>
          <a:avLst/>
          <a:gdLst/>
          <a:ahLst/>
          <a:cxnLst/>
          <a:rect l="0" t="0" r="0" b="0"/>
          <a:pathLst>
            <a:path>
              <a:moveTo>
                <a:pt x="0" y="0"/>
              </a:moveTo>
              <a:lnTo>
                <a:pt x="0" y="3306495"/>
              </a:lnTo>
              <a:lnTo>
                <a:pt x="238177" y="33064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9B5154-E121-4BCF-92EE-11D2B5483805}">
      <dsp:nvSpPr>
        <dsp:cNvPr id="0" name=""/>
        <dsp:cNvSpPr/>
      </dsp:nvSpPr>
      <dsp:spPr>
        <a:xfrm>
          <a:off x="466808" y="3513699"/>
          <a:ext cx="3565293" cy="11978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b="0" i="0" kern="1200" dirty="0"/>
            <a:t>No longer deal with reprints (damaged or lost during shipment)</a:t>
          </a:r>
          <a:endParaRPr lang="en-US" sz="1800" kern="1200" dirty="0"/>
        </a:p>
      </dsp:txBody>
      <dsp:txXfrm>
        <a:off x="501893" y="3548784"/>
        <a:ext cx="3495123" cy="1127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9B84D-4927-483D-9702-3199F517B81D}">
      <dsp:nvSpPr>
        <dsp:cNvPr id="0" name=""/>
        <dsp:cNvSpPr/>
      </dsp:nvSpPr>
      <dsp:spPr>
        <a:xfrm>
          <a:off x="27743" y="0"/>
          <a:ext cx="1890888" cy="9454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CONS</a:t>
          </a:r>
        </a:p>
      </dsp:txBody>
      <dsp:txXfrm>
        <a:off x="55434" y="27691"/>
        <a:ext cx="1835506" cy="890062"/>
      </dsp:txXfrm>
    </dsp:sp>
    <dsp:sp modelId="{46A2CCED-383B-4F0F-819B-7D841AD98069}">
      <dsp:nvSpPr>
        <dsp:cNvPr id="0" name=""/>
        <dsp:cNvSpPr/>
      </dsp:nvSpPr>
      <dsp:spPr>
        <a:xfrm>
          <a:off x="216832" y="945444"/>
          <a:ext cx="183435" cy="1695487"/>
        </a:xfrm>
        <a:custGeom>
          <a:avLst/>
          <a:gdLst/>
          <a:ahLst/>
          <a:cxnLst/>
          <a:rect l="0" t="0" r="0" b="0"/>
          <a:pathLst>
            <a:path>
              <a:moveTo>
                <a:pt x="0" y="0"/>
              </a:moveTo>
              <a:lnTo>
                <a:pt x="0" y="1695487"/>
              </a:lnTo>
              <a:lnTo>
                <a:pt x="183435" y="16954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7FB879-B5C1-48FC-90B6-5F8D40009C14}">
      <dsp:nvSpPr>
        <dsp:cNvPr id="0" name=""/>
        <dsp:cNvSpPr/>
      </dsp:nvSpPr>
      <dsp:spPr>
        <a:xfrm>
          <a:off x="400267" y="2204878"/>
          <a:ext cx="3562131" cy="87210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0" i="0" kern="1200" dirty="0"/>
            <a:t>We cannot print a diploma in house </a:t>
          </a:r>
          <a:endParaRPr lang="en-US" sz="2000" kern="1200" dirty="0"/>
        </a:p>
      </dsp:txBody>
      <dsp:txXfrm>
        <a:off x="425810" y="2230421"/>
        <a:ext cx="3511045" cy="821020"/>
      </dsp:txXfrm>
    </dsp:sp>
    <dsp:sp modelId="{76745F31-CEF8-421B-B65D-9060B4AC6BFD}">
      <dsp:nvSpPr>
        <dsp:cNvPr id="0" name=""/>
        <dsp:cNvSpPr/>
      </dsp:nvSpPr>
      <dsp:spPr>
        <a:xfrm>
          <a:off x="216832" y="945444"/>
          <a:ext cx="158354" cy="2734294"/>
        </a:xfrm>
        <a:custGeom>
          <a:avLst/>
          <a:gdLst/>
          <a:ahLst/>
          <a:cxnLst/>
          <a:rect l="0" t="0" r="0" b="0"/>
          <a:pathLst>
            <a:path>
              <a:moveTo>
                <a:pt x="0" y="0"/>
              </a:moveTo>
              <a:lnTo>
                <a:pt x="0" y="2734294"/>
              </a:lnTo>
              <a:lnTo>
                <a:pt x="158354" y="273429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BFAE86-620B-456F-8982-5B631237763F}">
      <dsp:nvSpPr>
        <dsp:cNvPr id="0" name=""/>
        <dsp:cNvSpPr/>
      </dsp:nvSpPr>
      <dsp:spPr>
        <a:xfrm>
          <a:off x="375187" y="3193170"/>
          <a:ext cx="3557200" cy="97313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0" i="0" kern="1200" dirty="0"/>
            <a:t>Once a roster is loaded, cannot change the country the diploma is being shipped to</a:t>
          </a:r>
          <a:endParaRPr lang="en-US" sz="2000" kern="1200" dirty="0"/>
        </a:p>
      </dsp:txBody>
      <dsp:txXfrm>
        <a:off x="403689" y="3221672"/>
        <a:ext cx="3500196" cy="916132"/>
      </dsp:txXfrm>
    </dsp:sp>
    <dsp:sp modelId="{9DD03348-CE87-4F9D-AC3D-4973A71A77E0}">
      <dsp:nvSpPr>
        <dsp:cNvPr id="0" name=""/>
        <dsp:cNvSpPr/>
      </dsp:nvSpPr>
      <dsp:spPr>
        <a:xfrm>
          <a:off x="216832" y="945444"/>
          <a:ext cx="164379" cy="677012"/>
        </a:xfrm>
        <a:custGeom>
          <a:avLst/>
          <a:gdLst/>
          <a:ahLst/>
          <a:cxnLst/>
          <a:rect l="0" t="0" r="0" b="0"/>
          <a:pathLst>
            <a:path>
              <a:moveTo>
                <a:pt x="0" y="0"/>
              </a:moveTo>
              <a:lnTo>
                <a:pt x="0" y="677012"/>
              </a:lnTo>
              <a:lnTo>
                <a:pt x="164379" y="67701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A1AEA9-3E71-4DBE-9C63-65DE6365D85B}">
      <dsp:nvSpPr>
        <dsp:cNvPr id="0" name=""/>
        <dsp:cNvSpPr/>
      </dsp:nvSpPr>
      <dsp:spPr>
        <a:xfrm>
          <a:off x="381212" y="1149734"/>
          <a:ext cx="3582492" cy="9454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0" i="0" kern="1200" dirty="0"/>
            <a:t>Rare to see a student pick up their diploma</a:t>
          </a:r>
          <a:endParaRPr lang="en-US" sz="2000" kern="1200" dirty="0"/>
        </a:p>
      </dsp:txBody>
      <dsp:txXfrm>
        <a:off x="408903" y="1177425"/>
        <a:ext cx="3527110" cy="8900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instructure.com/events/parchment-summi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409d2983d2f_0_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409d2983d2f_0_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09d2983d2f_0_1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Most institutions don’t wake up thinking, ‘We need another technology platform.’ </a:t>
            </a:r>
            <a:endParaRPr/>
          </a:p>
          <a:p>
            <a:pPr marL="0" lvl="0" indent="0" algn="l" rtl="0">
              <a:lnSpc>
                <a:spcPct val="100000"/>
              </a:lnSpc>
              <a:spcBef>
                <a:spcPts val="0"/>
              </a:spcBef>
              <a:spcAft>
                <a:spcPts val="0"/>
              </a:spcAft>
              <a:buSzPts val="1100"/>
              <a:buNone/>
            </a:pPr>
            <a:r>
              <a:rPr lang="en-US"/>
              <a:t>They’re trying to solve very practical problems: too much manual work, too many student questions, too many disconnected processes, and not enough staff time. </a:t>
            </a:r>
            <a:endParaRPr/>
          </a:p>
        </p:txBody>
      </p:sp>
      <p:sp>
        <p:nvSpPr>
          <p:cNvPr id="142" name="Google Shape;142;g409d2983d2f_0_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409d3422b29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Parchment’s platform offers tools help to DRIVE operational efficiency.</a:t>
            </a:r>
            <a:endParaRPr/>
          </a:p>
        </p:txBody>
      </p:sp>
      <p:sp>
        <p:nvSpPr>
          <p:cNvPr id="173" name="Google Shape;173;g409d3422b29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409d3422b29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g409d3422b29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409e27aad1e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0" name="Google Shape;210;g409e27aad1e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409d2983d2f_0_3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 name="Google Shape;216;g409d2983d2f_0_3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8" name="Google Shape;23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409e27aad1e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3" name="Google Shape;243;g409e27aad1e_0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409d3422b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g409d3422b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409d2983d2f_0_2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https://community.instructure.com/en/categories/parchment-collaborative-roadmap</a:t>
            </a:r>
            <a:endParaRPr/>
          </a:p>
        </p:txBody>
      </p:sp>
      <p:sp>
        <p:nvSpPr>
          <p:cNvPr id="259" name="Google Shape;259;g409d2983d2f_0_2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409d2983d2f_0_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Learn more from Parchment Community’s Free Annual Event - </a:t>
            </a:r>
            <a:r>
              <a:rPr lang="en-US" u="sng">
                <a:solidFill>
                  <a:schemeClr val="hlink"/>
                </a:solidFill>
                <a:hlinkClick r:id="rId3"/>
              </a:rPr>
              <a:t>https://www.instructure.com/events/parchment-summit</a:t>
            </a:r>
            <a:r>
              <a:rPr lang="en-US"/>
              <a:t> October 22, 2026 11:00am ET - 5:00pm ET </a:t>
            </a:r>
            <a:endParaRPr/>
          </a:p>
          <a:p>
            <a:pPr marL="0" lvl="0" indent="0" algn="l" rtl="0">
              <a:lnSpc>
                <a:spcPct val="100000"/>
              </a:lnSpc>
              <a:spcBef>
                <a:spcPts val="0"/>
              </a:spcBef>
              <a:spcAft>
                <a:spcPts val="0"/>
              </a:spcAft>
              <a:buSzPts val="1100"/>
              <a:buNone/>
            </a:pPr>
            <a:r>
              <a:rPr lang="en-US"/>
              <a:t>Come together as one Parchment community, then make the day your own. Choose from dedicated Higher Education or K–12 sessions—or move between sessions based on what matters most to you.</a:t>
            </a:r>
            <a:endParaRPr/>
          </a:p>
        </p:txBody>
      </p:sp>
      <p:sp>
        <p:nvSpPr>
          <p:cNvPr id="270" name="Google Shape;270;g409d2983d2f_0_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409e68a8eb9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9" name="Google Shape;279;g409e68a8eb9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409e68a8eb9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8" name="Google Shape;288;g409e68a8eb9_0_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409d2983d2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8" name="Google Shape;298;g409d2983d2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
        <p:cNvGrpSpPr/>
        <p:nvPr/>
      </p:nvGrpSpPr>
      <p:grpSpPr>
        <a:xfrm>
          <a:off x="0" y="0"/>
          <a:ext cx="0" cy="0"/>
          <a:chOff x="0" y="0"/>
          <a:chExt cx="0" cy="0"/>
        </a:xfrm>
      </p:grpSpPr>
      <p:sp>
        <p:nvSpPr>
          <p:cNvPr id="17" name="Google Shape;17;p2"/>
          <p:cNvSpPr txBox="1">
            <a:spLocks noGrp="1"/>
          </p:cNvSpPr>
          <p:nvPr>
            <p:ph type="body" idx="1"/>
          </p:nvPr>
        </p:nvSpPr>
        <p:spPr>
          <a:xfrm>
            <a:off x="228600" y="1066800"/>
            <a:ext cx="8686800" cy="51101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0"/>
        <p:cNvGrpSpPr/>
        <p:nvPr/>
      </p:nvGrpSpPr>
      <p:grpSpPr>
        <a:xfrm>
          <a:off x="0" y="0"/>
          <a:ext cx="0" cy="0"/>
          <a:chOff x="0" y="0"/>
          <a:chExt cx="0" cy="0"/>
        </a:xfrm>
      </p:grpSpPr>
      <p:sp>
        <p:nvSpPr>
          <p:cNvPr id="21" name="Google Shape;21;p3"/>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F2F2F2"/>
              </a:buClr>
              <a:buSzPts val="6000"/>
              <a:buFont typeface="Calibri"/>
              <a:buNone/>
              <a:defRPr sz="6000" b="0" i="0" u="none" strike="noStrike" cap="none">
                <a:solidFill>
                  <a:srgbClr val="F2F2F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 name="Google Shape;22;p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 name="Google Shape;23;p3"/>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5"/>
        <p:cNvGrpSpPr/>
        <p:nvPr/>
      </p:nvGrpSpPr>
      <p:grpSpPr>
        <a:xfrm>
          <a:off x="0" y="0"/>
          <a:ext cx="0" cy="0"/>
          <a:chOff x="0" y="0"/>
          <a:chExt cx="0" cy="0"/>
        </a:xfrm>
      </p:grpSpPr>
      <p:sp>
        <p:nvSpPr>
          <p:cNvPr id="26" name="Google Shape;26;p4"/>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623888" y="1027104"/>
            <a:ext cx="7886700" cy="353537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F2F2F2"/>
              </a:buClr>
              <a:buSzPts val="6000"/>
              <a:buFont typeface="Calibri"/>
              <a:buNone/>
              <a:defRPr sz="6000" b="0" i="0" u="none" strike="noStrike" cap="none">
                <a:solidFill>
                  <a:srgbClr val="F2F2F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 name="Google Shape;30;p5"/>
          <p:cNvSpPr txBox="1">
            <a:spLocks noGrp="1"/>
          </p:cNvSpPr>
          <p:nvPr>
            <p:ph type="body" idx="1"/>
          </p:nvPr>
        </p:nvSpPr>
        <p:spPr>
          <a:xfrm>
            <a:off x="623888" y="4589463"/>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5"/>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3"/>
        <p:cNvGrpSpPr/>
        <p:nvPr/>
      </p:nvGrpSpPr>
      <p:grpSpPr>
        <a:xfrm>
          <a:off x="0" y="0"/>
          <a:ext cx="0" cy="0"/>
          <a:chOff x="0" y="0"/>
          <a:chExt cx="0" cy="0"/>
        </a:xfrm>
      </p:grpSpPr>
      <p:sp>
        <p:nvSpPr>
          <p:cNvPr id="34" name="Google Shape;34;p6"/>
          <p:cNvSpPr txBox="1">
            <a:spLocks noGrp="1"/>
          </p:cNvSpPr>
          <p:nvPr>
            <p:ph type="body" idx="1"/>
          </p:nvPr>
        </p:nvSpPr>
        <p:spPr>
          <a:xfrm>
            <a:off x="628650" y="990600"/>
            <a:ext cx="3867150" cy="51863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6"/>
          <p:cNvSpPr txBox="1">
            <a:spLocks noGrp="1"/>
          </p:cNvSpPr>
          <p:nvPr>
            <p:ph type="body" idx="2"/>
          </p:nvPr>
        </p:nvSpPr>
        <p:spPr>
          <a:xfrm>
            <a:off x="4648200" y="990600"/>
            <a:ext cx="3867150" cy="51863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8"/>
        <p:cNvGrpSpPr/>
        <p:nvPr/>
      </p:nvGrpSpPr>
      <p:grpSpPr>
        <a:xfrm>
          <a:off x="0" y="0"/>
          <a:ext cx="0" cy="0"/>
          <a:chOff x="0" y="0"/>
          <a:chExt cx="0" cy="0"/>
        </a:xfrm>
      </p:grpSpPr>
      <p:sp>
        <p:nvSpPr>
          <p:cNvPr id="39" name="Google Shape;39;p7"/>
          <p:cNvSpPr txBox="1">
            <a:spLocks noGrp="1"/>
          </p:cNvSpPr>
          <p:nvPr>
            <p:ph type="body" idx="1"/>
          </p:nvPr>
        </p:nvSpPr>
        <p:spPr>
          <a:xfrm>
            <a:off x="630238" y="1066800"/>
            <a:ext cx="386873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7"/>
          <p:cNvSpPr txBox="1">
            <a:spLocks noGrp="1"/>
          </p:cNvSpPr>
          <p:nvPr>
            <p:ph type="body" idx="2"/>
          </p:nvPr>
        </p:nvSpPr>
        <p:spPr>
          <a:xfrm>
            <a:off x="630238" y="1890712"/>
            <a:ext cx="3868737" cy="42814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7"/>
          <p:cNvSpPr txBox="1">
            <a:spLocks noGrp="1"/>
          </p:cNvSpPr>
          <p:nvPr>
            <p:ph type="body" idx="3"/>
          </p:nvPr>
        </p:nvSpPr>
        <p:spPr>
          <a:xfrm>
            <a:off x="4629150" y="1066800"/>
            <a:ext cx="38877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7"/>
          <p:cNvSpPr txBox="1">
            <a:spLocks noGrp="1"/>
          </p:cNvSpPr>
          <p:nvPr>
            <p:ph type="body" idx="4"/>
          </p:nvPr>
        </p:nvSpPr>
        <p:spPr>
          <a:xfrm>
            <a:off x="4629150" y="1890712"/>
            <a:ext cx="3887788" cy="42814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7"/>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9"/>
          <p:cNvSpPr txBox="1">
            <a:spLocks noGrp="1"/>
          </p:cNvSpPr>
          <p:nvPr>
            <p:ph type="title"/>
          </p:nvPr>
        </p:nvSpPr>
        <p:spPr>
          <a:xfrm>
            <a:off x="630238" y="1066800"/>
            <a:ext cx="2949575" cy="129381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F2F2F2"/>
              </a:buClr>
              <a:buSzPts val="3200"/>
              <a:buFont typeface="Calibri"/>
              <a:buNone/>
              <a:defRPr sz="3200" b="0" i="0" u="none" strike="noStrike" cap="none">
                <a:solidFill>
                  <a:srgbClr val="F2F2F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 name="Google Shape;50;p9"/>
          <p:cNvSpPr txBox="1">
            <a:spLocks noGrp="1"/>
          </p:cNvSpPr>
          <p:nvPr>
            <p:ph type="body" idx="1"/>
          </p:nvPr>
        </p:nvSpPr>
        <p:spPr>
          <a:xfrm>
            <a:off x="3887788" y="1290637"/>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9"/>
          <p:cNvSpPr txBox="1">
            <a:spLocks noGrp="1"/>
          </p:cNvSpPr>
          <p:nvPr>
            <p:ph type="body" idx="2"/>
          </p:nvPr>
        </p:nvSpPr>
        <p:spPr>
          <a:xfrm>
            <a:off x="630238" y="2360612"/>
            <a:ext cx="2949575"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9"/>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630238" y="1066800"/>
            <a:ext cx="2949575" cy="129381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F2F2F2"/>
              </a:buClr>
              <a:buSzPts val="3200"/>
              <a:buFont typeface="Calibri"/>
              <a:buNone/>
              <a:defRPr sz="3200" b="0" i="0" u="none" strike="noStrike" cap="none">
                <a:solidFill>
                  <a:srgbClr val="F2F2F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6" name="Google Shape;56;p10"/>
          <p:cNvSpPr>
            <a:spLocks noGrp="1"/>
          </p:cNvSpPr>
          <p:nvPr>
            <p:ph type="pic" idx="2"/>
          </p:nvPr>
        </p:nvSpPr>
        <p:spPr>
          <a:xfrm>
            <a:off x="3887788" y="1290637"/>
            <a:ext cx="4629150" cy="4873625"/>
          </a:xfrm>
          <a:prstGeom prst="rect">
            <a:avLst/>
          </a:prstGeom>
          <a:noFill/>
          <a:ln>
            <a:noFill/>
          </a:ln>
        </p:spPr>
      </p:sp>
      <p:sp>
        <p:nvSpPr>
          <p:cNvPr id="57" name="Google Shape;57;p10"/>
          <p:cNvSpPr txBox="1">
            <a:spLocks noGrp="1"/>
          </p:cNvSpPr>
          <p:nvPr>
            <p:ph type="body" idx="1"/>
          </p:nvPr>
        </p:nvSpPr>
        <p:spPr>
          <a:xfrm>
            <a:off x="630238" y="2360612"/>
            <a:ext cx="2949575"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60"/>
        <p:cNvGrpSpPr/>
        <p:nvPr/>
      </p:nvGrpSpPr>
      <p:grpSpPr>
        <a:xfrm>
          <a:off x="0" y="0"/>
          <a:ext cx="0" cy="0"/>
          <a:chOff x="0" y="0"/>
          <a:chExt cx="0" cy="0"/>
        </a:xfrm>
      </p:grpSpPr>
      <p:sp>
        <p:nvSpPr>
          <p:cNvPr id="61" name="Google Shape;61;p11"/>
          <p:cNvSpPr txBox="1">
            <a:spLocks noGrp="1"/>
          </p:cNvSpPr>
          <p:nvPr>
            <p:ph type="body" idx="1"/>
          </p:nvPr>
        </p:nvSpPr>
        <p:spPr>
          <a:xfrm rot="5400000">
            <a:off x="2006600" y="-731837"/>
            <a:ext cx="5130801" cy="8686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1"/>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1"/>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4"/>
        <p:cNvGrpSpPr/>
        <p:nvPr/>
      </p:nvGrpSpPr>
      <p:grpSpPr>
        <a:xfrm>
          <a:off x="0" y="0"/>
          <a:ext cx="0" cy="0"/>
          <a:chOff x="0" y="0"/>
          <a:chExt cx="0" cy="0"/>
        </a:xfrm>
      </p:grpSpPr>
      <p:sp>
        <p:nvSpPr>
          <p:cNvPr id="65" name="Google Shape;65;p12"/>
          <p:cNvSpPr txBox="1">
            <a:spLocks noGrp="1"/>
          </p:cNvSpPr>
          <p:nvPr>
            <p:ph type="title"/>
          </p:nvPr>
        </p:nvSpPr>
        <p:spPr>
          <a:xfrm rot="5400000">
            <a:off x="4974431" y="2636043"/>
            <a:ext cx="5110163" cy="19716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F2F2F2"/>
              </a:buClr>
              <a:buSzPts val="3200"/>
              <a:buFont typeface="Calibri"/>
              <a:buNone/>
              <a:defRPr sz="3200" b="0" i="0" u="none" strike="noStrike" cap="none">
                <a:solidFill>
                  <a:srgbClr val="F2F2F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6" name="Google Shape;66;p12"/>
          <p:cNvSpPr txBox="1">
            <a:spLocks noGrp="1"/>
          </p:cNvSpPr>
          <p:nvPr>
            <p:ph type="body" idx="1"/>
          </p:nvPr>
        </p:nvSpPr>
        <p:spPr>
          <a:xfrm rot="5400000">
            <a:off x="954881" y="740568"/>
            <a:ext cx="5110163" cy="57626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2"/>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2"/>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76"/>
        <p:cNvGrpSpPr/>
        <p:nvPr/>
      </p:nvGrpSpPr>
      <p:grpSpPr>
        <a:xfrm>
          <a:off x="0" y="0"/>
          <a:ext cx="0" cy="0"/>
          <a:chOff x="0" y="0"/>
          <a:chExt cx="0" cy="0"/>
        </a:xfrm>
      </p:grpSpPr>
      <p:sp>
        <p:nvSpPr>
          <p:cNvPr id="77" name="Google Shape;77;p14"/>
          <p:cNvSpPr txBox="1">
            <a:spLocks noGrp="1"/>
          </p:cNvSpPr>
          <p:nvPr>
            <p:ph type="body" idx="1"/>
          </p:nvPr>
        </p:nvSpPr>
        <p:spPr>
          <a:xfrm>
            <a:off x="228600" y="1066800"/>
            <a:ext cx="8686800" cy="5638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2060"/>
              </a:buClr>
              <a:buSzPts val="1800"/>
              <a:buChar char="•"/>
              <a:defRPr/>
            </a:lvl1pPr>
            <a:lvl2pPr marL="914400" lvl="1" indent="-342900" algn="l">
              <a:lnSpc>
                <a:spcPct val="100000"/>
              </a:lnSpc>
              <a:spcBef>
                <a:spcPts val="360"/>
              </a:spcBef>
              <a:spcAft>
                <a:spcPts val="0"/>
              </a:spcAft>
              <a:buClr>
                <a:srgbClr val="002060"/>
              </a:buClr>
              <a:buSzPts val="1800"/>
              <a:buChar char="–"/>
              <a:defRPr/>
            </a:lvl2pPr>
            <a:lvl3pPr marL="1371600" lvl="2" indent="-342900" algn="l">
              <a:lnSpc>
                <a:spcPct val="100000"/>
              </a:lnSpc>
              <a:spcBef>
                <a:spcPts val="360"/>
              </a:spcBef>
              <a:spcAft>
                <a:spcPts val="0"/>
              </a:spcAft>
              <a:buClr>
                <a:srgbClr val="002060"/>
              </a:buClr>
              <a:buSzPts val="1800"/>
              <a:buChar char="•"/>
              <a:defRPr/>
            </a:lvl3pPr>
            <a:lvl4pPr marL="1828800" lvl="3" indent="-342900" algn="l">
              <a:lnSpc>
                <a:spcPct val="100000"/>
              </a:lnSpc>
              <a:spcBef>
                <a:spcPts val="360"/>
              </a:spcBef>
              <a:spcAft>
                <a:spcPts val="0"/>
              </a:spcAft>
              <a:buClr>
                <a:srgbClr val="002060"/>
              </a:buClr>
              <a:buSzPts val="1800"/>
              <a:buChar char="–"/>
              <a:defRPr/>
            </a:lvl4pPr>
            <a:lvl5pPr marL="2286000" lvl="4" indent="-342900" algn="l">
              <a:lnSpc>
                <a:spcPct val="100000"/>
              </a:lnSpc>
              <a:spcBef>
                <a:spcPts val="360"/>
              </a:spcBef>
              <a:spcAft>
                <a:spcPts val="0"/>
              </a:spcAft>
              <a:buClr>
                <a:srgbClr val="00206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8"/>
        <p:cNvGrpSpPr/>
        <p:nvPr/>
      </p:nvGrpSpPr>
      <p:grpSpPr>
        <a:xfrm>
          <a:off x="0" y="0"/>
          <a:ext cx="0" cy="0"/>
          <a:chOff x="0" y="0"/>
          <a:chExt cx="0" cy="0"/>
        </a:xfrm>
      </p:grpSpPr>
      <p:sp>
        <p:nvSpPr>
          <p:cNvPr id="79" name="Google Shape;79;p1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3600" b="0" i="0" u="none" strike="noStrike" cap="none">
                <a:solidFill>
                  <a:srgbClr val="132D4D"/>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9pPr>
          </a:lstStyle>
          <a:p>
            <a:endParaRPr/>
          </a:p>
        </p:txBody>
      </p:sp>
      <p:sp>
        <p:nvSpPr>
          <p:cNvPr id="80" name="Google Shape;80;p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4000" b="1" i="0" u="none" strike="noStrike" cap="none">
                <a:solidFill>
                  <a:srgbClr val="132D4D"/>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84"/>
        <p:cNvGrpSpPr/>
        <p:nvPr/>
      </p:nvGrpSpPr>
      <p:grpSpPr>
        <a:xfrm>
          <a:off x="0" y="0"/>
          <a:ext cx="0" cy="0"/>
          <a:chOff x="0" y="0"/>
          <a:chExt cx="0" cy="0"/>
        </a:xfrm>
      </p:grpSpPr>
      <p:sp>
        <p:nvSpPr>
          <p:cNvPr id="85" name="Google Shape;85;p1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2060"/>
              </a:buClr>
              <a:buSzPts val="2800"/>
              <a:buChar char="•"/>
              <a:defRPr sz="2800"/>
            </a:lvl1pPr>
            <a:lvl2pPr marL="914400" lvl="1" indent="-381000" algn="l">
              <a:lnSpc>
                <a:spcPct val="100000"/>
              </a:lnSpc>
              <a:spcBef>
                <a:spcPts val="480"/>
              </a:spcBef>
              <a:spcAft>
                <a:spcPts val="0"/>
              </a:spcAft>
              <a:buClr>
                <a:srgbClr val="002060"/>
              </a:buClr>
              <a:buSzPts val="2400"/>
              <a:buChar char="–"/>
              <a:defRPr sz="2400"/>
            </a:lvl2pPr>
            <a:lvl3pPr marL="1371600" lvl="2" indent="-355600" algn="l">
              <a:lnSpc>
                <a:spcPct val="100000"/>
              </a:lnSpc>
              <a:spcBef>
                <a:spcPts val="400"/>
              </a:spcBef>
              <a:spcAft>
                <a:spcPts val="0"/>
              </a:spcAft>
              <a:buClr>
                <a:srgbClr val="002060"/>
              </a:buClr>
              <a:buSzPts val="2000"/>
              <a:buChar char="•"/>
              <a:defRPr sz="2000"/>
            </a:lvl3pPr>
            <a:lvl4pPr marL="1828800" lvl="3" indent="-342900" algn="l">
              <a:lnSpc>
                <a:spcPct val="100000"/>
              </a:lnSpc>
              <a:spcBef>
                <a:spcPts val="360"/>
              </a:spcBef>
              <a:spcAft>
                <a:spcPts val="0"/>
              </a:spcAft>
              <a:buClr>
                <a:srgbClr val="002060"/>
              </a:buClr>
              <a:buSzPts val="1800"/>
              <a:buChar char="–"/>
              <a:defRPr sz="1800"/>
            </a:lvl4pPr>
            <a:lvl5pPr marL="2286000" lvl="4" indent="-342900" algn="l">
              <a:lnSpc>
                <a:spcPct val="100000"/>
              </a:lnSpc>
              <a:spcBef>
                <a:spcPts val="360"/>
              </a:spcBef>
              <a:spcAft>
                <a:spcPts val="0"/>
              </a:spcAft>
              <a:buClr>
                <a:srgbClr val="002060"/>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86" name="Google Shape;86;p1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2060"/>
              </a:buClr>
              <a:buSzPts val="2800"/>
              <a:buChar char="•"/>
              <a:defRPr sz="2800"/>
            </a:lvl1pPr>
            <a:lvl2pPr marL="914400" lvl="1" indent="-381000" algn="l">
              <a:lnSpc>
                <a:spcPct val="100000"/>
              </a:lnSpc>
              <a:spcBef>
                <a:spcPts val="480"/>
              </a:spcBef>
              <a:spcAft>
                <a:spcPts val="0"/>
              </a:spcAft>
              <a:buClr>
                <a:srgbClr val="002060"/>
              </a:buClr>
              <a:buSzPts val="2400"/>
              <a:buChar char="–"/>
              <a:defRPr sz="2400"/>
            </a:lvl2pPr>
            <a:lvl3pPr marL="1371600" lvl="2" indent="-355600" algn="l">
              <a:lnSpc>
                <a:spcPct val="100000"/>
              </a:lnSpc>
              <a:spcBef>
                <a:spcPts val="400"/>
              </a:spcBef>
              <a:spcAft>
                <a:spcPts val="0"/>
              </a:spcAft>
              <a:buClr>
                <a:srgbClr val="002060"/>
              </a:buClr>
              <a:buSzPts val="2000"/>
              <a:buChar char="•"/>
              <a:defRPr sz="2000"/>
            </a:lvl3pPr>
            <a:lvl4pPr marL="1828800" lvl="3" indent="-342900" algn="l">
              <a:lnSpc>
                <a:spcPct val="100000"/>
              </a:lnSpc>
              <a:spcBef>
                <a:spcPts val="360"/>
              </a:spcBef>
              <a:spcAft>
                <a:spcPts val="0"/>
              </a:spcAft>
              <a:buClr>
                <a:srgbClr val="002060"/>
              </a:buClr>
              <a:buSzPts val="1800"/>
              <a:buChar char="–"/>
              <a:defRPr sz="1800"/>
            </a:lvl4pPr>
            <a:lvl5pPr marL="2286000" lvl="4" indent="-342900" algn="l">
              <a:lnSpc>
                <a:spcPct val="100000"/>
              </a:lnSpc>
              <a:spcBef>
                <a:spcPts val="360"/>
              </a:spcBef>
              <a:spcAft>
                <a:spcPts val="0"/>
              </a:spcAft>
              <a:buClr>
                <a:srgbClr val="002060"/>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87"/>
        <p:cNvGrpSpPr/>
        <p:nvPr/>
      </p:nvGrpSpPr>
      <p:grpSpPr>
        <a:xfrm>
          <a:off x="0" y="0"/>
          <a:ext cx="0" cy="0"/>
          <a:chOff x="0" y="0"/>
          <a:chExt cx="0" cy="0"/>
        </a:xfrm>
      </p:grpSpPr>
      <p:sp>
        <p:nvSpPr>
          <p:cNvPr id="88" name="Google Shape;88;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rgbClr val="002060"/>
              </a:buClr>
              <a:buSzPts val="2400"/>
              <a:buNone/>
              <a:defRPr sz="2400" b="1"/>
            </a:lvl1pPr>
            <a:lvl2pPr marL="914400" lvl="1" indent="-228600" algn="l">
              <a:lnSpc>
                <a:spcPct val="100000"/>
              </a:lnSpc>
              <a:spcBef>
                <a:spcPts val="400"/>
              </a:spcBef>
              <a:spcAft>
                <a:spcPts val="0"/>
              </a:spcAft>
              <a:buClr>
                <a:srgbClr val="002060"/>
              </a:buClr>
              <a:buSzPts val="2000"/>
              <a:buNone/>
              <a:defRPr sz="2000" b="1"/>
            </a:lvl2pPr>
            <a:lvl3pPr marL="1371600" lvl="2" indent="-228600" algn="l">
              <a:lnSpc>
                <a:spcPct val="100000"/>
              </a:lnSpc>
              <a:spcBef>
                <a:spcPts val="360"/>
              </a:spcBef>
              <a:spcAft>
                <a:spcPts val="0"/>
              </a:spcAft>
              <a:buClr>
                <a:srgbClr val="002060"/>
              </a:buClr>
              <a:buSzPts val="1800"/>
              <a:buNone/>
              <a:defRPr sz="1800" b="1"/>
            </a:lvl3pPr>
            <a:lvl4pPr marL="1828800" lvl="3" indent="-228600" algn="l">
              <a:lnSpc>
                <a:spcPct val="100000"/>
              </a:lnSpc>
              <a:spcBef>
                <a:spcPts val="320"/>
              </a:spcBef>
              <a:spcAft>
                <a:spcPts val="0"/>
              </a:spcAft>
              <a:buClr>
                <a:srgbClr val="002060"/>
              </a:buClr>
              <a:buSzPts val="1600"/>
              <a:buNone/>
              <a:defRPr sz="1600" b="1"/>
            </a:lvl4pPr>
            <a:lvl5pPr marL="2286000" lvl="4" indent="-228600" algn="l">
              <a:lnSpc>
                <a:spcPct val="100000"/>
              </a:lnSpc>
              <a:spcBef>
                <a:spcPts val="320"/>
              </a:spcBef>
              <a:spcAft>
                <a:spcPts val="0"/>
              </a:spcAft>
              <a:buClr>
                <a:srgbClr val="002060"/>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89" name="Google Shape;89;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rgbClr val="002060"/>
              </a:buClr>
              <a:buSzPts val="2400"/>
              <a:buChar char="•"/>
              <a:defRPr sz="2400"/>
            </a:lvl1pPr>
            <a:lvl2pPr marL="914400" lvl="1" indent="-355600" algn="l">
              <a:lnSpc>
                <a:spcPct val="100000"/>
              </a:lnSpc>
              <a:spcBef>
                <a:spcPts val="400"/>
              </a:spcBef>
              <a:spcAft>
                <a:spcPts val="0"/>
              </a:spcAft>
              <a:buClr>
                <a:srgbClr val="002060"/>
              </a:buClr>
              <a:buSzPts val="2000"/>
              <a:buChar char="–"/>
              <a:defRPr sz="2000"/>
            </a:lvl2pPr>
            <a:lvl3pPr marL="1371600" lvl="2" indent="-342900" algn="l">
              <a:lnSpc>
                <a:spcPct val="100000"/>
              </a:lnSpc>
              <a:spcBef>
                <a:spcPts val="360"/>
              </a:spcBef>
              <a:spcAft>
                <a:spcPts val="0"/>
              </a:spcAft>
              <a:buClr>
                <a:srgbClr val="002060"/>
              </a:buClr>
              <a:buSzPts val="1800"/>
              <a:buChar char="•"/>
              <a:defRPr sz="1800"/>
            </a:lvl3pPr>
            <a:lvl4pPr marL="1828800" lvl="3" indent="-330200" algn="l">
              <a:lnSpc>
                <a:spcPct val="100000"/>
              </a:lnSpc>
              <a:spcBef>
                <a:spcPts val="320"/>
              </a:spcBef>
              <a:spcAft>
                <a:spcPts val="0"/>
              </a:spcAft>
              <a:buClr>
                <a:srgbClr val="002060"/>
              </a:buClr>
              <a:buSzPts val="1600"/>
              <a:buChar char="–"/>
              <a:defRPr sz="1600"/>
            </a:lvl4pPr>
            <a:lvl5pPr marL="2286000" lvl="4" indent="-330200" algn="l">
              <a:lnSpc>
                <a:spcPct val="100000"/>
              </a:lnSpc>
              <a:spcBef>
                <a:spcPts val="320"/>
              </a:spcBef>
              <a:spcAft>
                <a:spcPts val="0"/>
              </a:spcAft>
              <a:buClr>
                <a:srgbClr val="002060"/>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90" name="Google Shape;90;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rgbClr val="002060"/>
              </a:buClr>
              <a:buSzPts val="2400"/>
              <a:buNone/>
              <a:defRPr sz="2400" b="1"/>
            </a:lvl1pPr>
            <a:lvl2pPr marL="914400" lvl="1" indent="-228600" algn="l">
              <a:lnSpc>
                <a:spcPct val="100000"/>
              </a:lnSpc>
              <a:spcBef>
                <a:spcPts val="400"/>
              </a:spcBef>
              <a:spcAft>
                <a:spcPts val="0"/>
              </a:spcAft>
              <a:buClr>
                <a:srgbClr val="002060"/>
              </a:buClr>
              <a:buSzPts val="2000"/>
              <a:buNone/>
              <a:defRPr sz="2000" b="1"/>
            </a:lvl2pPr>
            <a:lvl3pPr marL="1371600" lvl="2" indent="-228600" algn="l">
              <a:lnSpc>
                <a:spcPct val="100000"/>
              </a:lnSpc>
              <a:spcBef>
                <a:spcPts val="360"/>
              </a:spcBef>
              <a:spcAft>
                <a:spcPts val="0"/>
              </a:spcAft>
              <a:buClr>
                <a:srgbClr val="002060"/>
              </a:buClr>
              <a:buSzPts val="1800"/>
              <a:buNone/>
              <a:defRPr sz="1800" b="1"/>
            </a:lvl3pPr>
            <a:lvl4pPr marL="1828800" lvl="3" indent="-228600" algn="l">
              <a:lnSpc>
                <a:spcPct val="100000"/>
              </a:lnSpc>
              <a:spcBef>
                <a:spcPts val="320"/>
              </a:spcBef>
              <a:spcAft>
                <a:spcPts val="0"/>
              </a:spcAft>
              <a:buClr>
                <a:srgbClr val="002060"/>
              </a:buClr>
              <a:buSzPts val="1600"/>
              <a:buNone/>
              <a:defRPr sz="1600" b="1"/>
            </a:lvl4pPr>
            <a:lvl5pPr marL="2286000" lvl="4" indent="-228600" algn="l">
              <a:lnSpc>
                <a:spcPct val="100000"/>
              </a:lnSpc>
              <a:spcBef>
                <a:spcPts val="320"/>
              </a:spcBef>
              <a:spcAft>
                <a:spcPts val="0"/>
              </a:spcAft>
              <a:buClr>
                <a:srgbClr val="002060"/>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91" name="Google Shape;91;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rgbClr val="002060"/>
              </a:buClr>
              <a:buSzPts val="2400"/>
              <a:buChar char="•"/>
              <a:defRPr sz="2400"/>
            </a:lvl1pPr>
            <a:lvl2pPr marL="914400" lvl="1" indent="-355600" algn="l">
              <a:lnSpc>
                <a:spcPct val="100000"/>
              </a:lnSpc>
              <a:spcBef>
                <a:spcPts val="400"/>
              </a:spcBef>
              <a:spcAft>
                <a:spcPts val="0"/>
              </a:spcAft>
              <a:buClr>
                <a:srgbClr val="002060"/>
              </a:buClr>
              <a:buSzPts val="2000"/>
              <a:buChar char="–"/>
              <a:defRPr sz="2000"/>
            </a:lvl2pPr>
            <a:lvl3pPr marL="1371600" lvl="2" indent="-342900" algn="l">
              <a:lnSpc>
                <a:spcPct val="100000"/>
              </a:lnSpc>
              <a:spcBef>
                <a:spcPts val="360"/>
              </a:spcBef>
              <a:spcAft>
                <a:spcPts val="0"/>
              </a:spcAft>
              <a:buClr>
                <a:srgbClr val="002060"/>
              </a:buClr>
              <a:buSzPts val="1800"/>
              <a:buChar char="•"/>
              <a:defRPr sz="1800"/>
            </a:lvl3pPr>
            <a:lvl4pPr marL="1828800" lvl="3" indent="-330200" algn="l">
              <a:lnSpc>
                <a:spcPct val="100000"/>
              </a:lnSpc>
              <a:spcBef>
                <a:spcPts val="320"/>
              </a:spcBef>
              <a:spcAft>
                <a:spcPts val="0"/>
              </a:spcAft>
              <a:buClr>
                <a:srgbClr val="002060"/>
              </a:buClr>
              <a:buSzPts val="1600"/>
              <a:buChar char="–"/>
              <a:defRPr sz="1600"/>
            </a:lvl4pPr>
            <a:lvl5pPr marL="2286000" lvl="4" indent="-330200" algn="l">
              <a:lnSpc>
                <a:spcPct val="100000"/>
              </a:lnSpc>
              <a:spcBef>
                <a:spcPts val="320"/>
              </a:spcBef>
              <a:spcAft>
                <a:spcPts val="0"/>
              </a:spcAft>
              <a:buClr>
                <a:srgbClr val="002060"/>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92"/>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457200" y="1081087"/>
            <a:ext cx="3008313" cy="11620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00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9pPr>
          </a:lstStyle>
          <a:p>
            <a:endParaRPr/>
          </a:p>
        </p:txBody>
      </p:sp>
      <p:sp>
        <p:nvSpPr>
          <p:cNvPr id="96" name="Google Shape;96;p21"/>
          <p:cNvSpPr txBox="1">
            <a:spLocks noGrp="1"/>
          </p:cNvSpPr>
          <p:nvPr>
            <p:ph type="body" idx="1"/>
          </p:nvPr>
        </p:nvSpPr>
        <p:spPr>
          <a:xfrm>
            <a:off x="3575050" y="1081087"/>
            <a:ext cx="5111750" cy="5662961"/>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rgbClr val="002060"/>
              </a:buClr>
              <a:buSzPts val="3200"/>
              <a:buChar char="•"/>
              <a:defRPr sz="3200"/>
            </a:lvl1pPr>
            <a:lvl2pPr marL="914400" lvl="1" indent="-406400" algn="l">
              <a:lnSpc>
                <a:spcPct val="100000"/>
              </a:lnSpc>
              <a:spcBef>
                <a:spcPts val="560"/>
              </a:spcBef>
              <a:spcAft>
                <a:spcPts val="0"/>
              </a:spcAft>
              <a:buClr>
                <a:srgbClr val="002060"/>
              </a:buClr>
              <a:buSzPts val="2800"/>
              <a:buChar char="–"/>
              <a:defRPr sz="2800"/>
            </a:lvl2pPr>
            <a:lvl3pPr marL="1371600" lvl="2" indent="-381000" algn="l">
              <a:lnSpc>
                <a:spcPct val="100000"/>
              </a:lnSpc>
              <a:spcBef>
                <a:spcPts val="480"/>
              </a:spcBef>
              <a:spcAft>
                <a:spcPts val="0"/>
              </a:spcAft>
              <a:buClr>
                <a:srgbClr val="002060"/>
              </a:buClr>
              <a:buSzPts val="2400"/>
              <a:buChar char="•"/>
              <a:defRPr sz="2400"/>
            </a:lvl3pPr>
            <a:lvl4pPr marL="1828800" lvl="3" indent="-355600" algn="l">
              <a:lnSpc>
                <a:spcPct val="100000"/>
              </a:lnSpc>
              <a:spcBef>
                <a:spcPts val="400"/>
              </a:spcBef>
              <a:spcAft>
                <a:spcPts val="0"/>
              </a:spcAft>
              <a:buClr>
                <a:srgbClr val="002060"/>
              </a:buClr>
              <a:buSzPts val="2000"/>
              <a:buChar char="–"/>
              <a:defRPr sz="2000"/>
            </a:lvl4pPr>
            <a:lvl5pPr marL="2286000" lvl="4" indent="-355600" algn="l">
              <a:lnSpc>
                <a:spcPct val="100000"/>
              </a:lnSpc>
              <a:spcBef>
                <a:spcPts val="400"/>
              </a:spcBef>
              <a:spcAft>
                <a:spcPts val="0"/>
              </a:spcAft>
              <a:buClr>
                <a:srgbClr val="002060"/>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97" name="Google Shape;97;p21"/>
          <p:cNvSpPr txBox="1">
            <a:spLocks noGrp="1"/>
          </p:cNvSpPr>
          <p:nvPr>
            <p:ph type="body" idx="2"/>
          </p:nvPr>
        </p:nvSpPr>
        <p:spPr>
          <a:xfrm>
            <a:off x="457200" y="2243137"/>
            <a:ext cx="3008313" cy="45386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rgbClr val="002060"/>
              </a:buClr>
              <a:buSzPts val="1400"/>
              <a:buNone/>
              <a:defRPr sz="1400"/>
            </a:lvl1pPr>
            <a:lvl2pPr marL="914400" lvl="1" indent="-228600" algn="l">
              <a:lnSpc>
                <a:spcPct val="100000"/>
              </a:lnSpc>
              <a:spcBef>
                <a:spcPts val="240"/>
              </a:spcBef>
              <a:spcAft>
                <a:spcPts val="0"/>
              </a:spcAft>
              <a:buClr>
                <a:srgbClr val="002060"/>
              </a:buClr>
              <a:buSzPts val="1200"/>
              <a:buNone/>
              <a:defRPr sz="1200"/>
            </a:lvl2pPr>
            <a:lvl3pPr marL="1371600" lvl="2" indent="-228600" algn="l">
              <a:lnSpc>
                <a:spcPct val="100000"/>
              </a:lnSpc>
              <a:spcBef>
                <a:spcPts val="200"/>
              </a:spcBef>
              <a:spcAft>
                <a:spcPts val="0"/>
              </a:spcAft>
              <a:buClr>
                <a:srgbClr val="002060"/>
              </a:buClr>
              <a:buSzPts val="1000"/>
              <a:buNone/>
              <a:defRPr sz="1000"/>
            </a:lvl3pPr>
            <a:lvl4pPr marL="1828800" lvl="3" indent="-228600" algn="l">
              <a:lnSpc>
                <a:spcPct val="100000"/>
              </a:lnSpc>
              <a:spcBef>
                <a:spcPts val="180"/>
              </a:spcBef>
              <a:spcAft>
                <a:spcPts val="0"/>
              </a:spcAft>
              <a:buClr>
                <a:srgbClr val="002060"/>
              </a:buClr>
              <a:buSzPts val="900"/>
              <a:buNone/>
              <a:defRPr sz="900"/>
            </a:lvl4pPr>
            <a:lvl5pPr marL="2286000" lvl="4" indent="-228600" algn="l">
              <a:lnSpc>
                <a:spcPct val="100000"/>
              </a:lnSpc>
              <a:spcBef>
                <a:spcPts val="180"/>
              </a:spcBef>
              <a:spcAft>
                <a:spcPts val="0"/>
              </a:spcAft>
              <a:buClr>
                <a:srgbClr val="002060"/>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8"/>
        <p:cNvGrpSpPr/>
        <p:nvPr/>
      </p:nvGrpSpPr>
      <p:grpSpPr>
        <a:xfrm>
          <a:off x="0" y="0"/>
          <a:ext cx="0" cy="0"/>
          <a:chOff x="0" y="0"/>
          <a:chExt cx="0" cy="0"/>
        </a:xfrm>
      </p:grpSpPr>
      <p:sp>
        <p:nvSpPr>
          <p:cNvPr id="99" name="Google Shape;99;p22"/>
          <p:cNvSpPr txBox="1">
            <a:spLocks noGrp="1"/>
          </p:cNvSpPr>
          <p:nvPr>
            <p:ph type="title"/>
          </p:nvPr>
        </p:nvSpPr>
        <p:spPr>
          <a:xfrm>
            <a:off x="1792288" y="52578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00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6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Calibri"/>
                <a:ea typeface="Calibri"/>
                <a:cs typeface="Calibri"/>
                <a:sym typeface="Calibri"/>
              </a:defRPr>
            </a:lvl9pPr>
          </a:lstStyle>
          <a:p>
            <a:endParaRPr/>
          </a:p>
        </p:txBody>
      </p:sp>
      <p:sp>
        <p:nvSpPr>
          <p:cNvPr id="100" name="Google Shape;100;p22"/>
          <p:cNvSpPr>
            <a:spLocks noGrp="1"/>
          </p:cNvSpPr>
          <p:nvPr>
            <p:ph type="pic" idx="2"/>
          </p:nvPr>
        </p:nvSpPr>
        <p:spPr>
          <a:xfrm>
            <a:off x="1792288" y="1069975"/>
            <a:ext cx="5486400" cy="4114800"/>
          </a:xfrm>
          <a:prstGeom prst="rect">
            <a:avLst/>
          </a:prstGeom>
          <a:noFill/>
          <a:ln>
            <a:noFill/>
          </a:ln>
        </p:spPr>
      </p:sp>
      <p:sp>
        <p:nvSpPr>
          <p:cNvPr id="101" name="Google Shape;101;p22"/>
          <p:cNvSpPr txBox="1">
            <a:spLocks noGrp="1"/>
          </p:cNvSpPr>
          <p:nvPr>
            <p:ph type="body" idx="1"/>
          </p:nvPr>
        </p:nvSpPr>
        <p:spPr>
          <a:xfrm>
            <a:off x="1792288" y="58245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rgbClr val="002060"/>
              </a:buClr>
              <a:buSzPts val="1400"/>
              <a:buNone/>
              <a:defRPr sz="1400"/>
            </a:lvl1pPr>
            <a:lvl2pPr marL="914400" lvl="1" indent="-228600" algn="l">
              <a:lnSpc>
                <a:spcPct val="100000"/>
              </a:lnSpc>
              <a:spcBef>
                <a:spcPts val="240"/>
              </a:spcBef>
              <a:spcAft>
                <a:spcPts val="0"/>
              </a:spcAft>
              <a:buClr>
                <a:srgbClr val="002060"/>
              </a:buClr>
              <a:buSzPts val="1200"/>
              <a:buNone/>
              <a:defRPr sz="1200"/>
            </a:lvl2pPr>
            <a:lvl3pPr marL="1371600" lvl="2" indent="-228600" algn="l">
              <a:lnSpc>
                <a:spcPct val="100000"/>
              </a:lnSpc>
              <a:spcBef>
                <a:spcPts val="200"/>
              </a:spcBef>
              <a:spcAft>
                <a:spcPts val="0"/>
              </a:spcAft>
              <a:buClr>
                <a:srgbClr val="002060"/>
              </a:buClr>
              <a:buSzPts val="1000"/>
              <a:buNone/>
              <a:defRPr sz="1000"/>
            </a:lvl3pPr>
            <a:lvl4pPr marL="1828800" lvl="3" indent="-228600" algn="l">
              <a:lnSpc>
                <a:spcPct val="100000"/>
              </a:lnSpc>
              <a:spcBef>
                <a:spcPts val="180"/>
              </a:spcBef>
              <a:spcAft>
                <a:spcPts val="0"/>
              </a:spcAft>
              <a:buClr>
                <a:srgbClr val="002060"/>
              </a:buClr>
              <a:buSzPts val="900"/>
              <a:buNone/>
              <a:defRPr sz="900"/>
            </a:lvl4pPr>
            <a:lvl5pPr marL="2286000" lvl="4" indent="-228600" algn="l">
              <a:lnSpc>
                <a:spcPct val="100000"/>
              </a:lnSpc>
              <a:spcBef>
                <a:spcPts val="180"/>
              </a:spcBef>
              <a:spcAft>
                <a:spcPts val="0"/>
              </a:spcAft>
              <a:buClr>
                <a:srgbClr val="002060"/>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1244587"/>
            <a:ext cx="8686800" cy="51309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 name="Google Shape;7;p1"/>
          <p:cNvSpPr/>
          <p:nvPr/>
        </p:nvSpPr>
        <p:spPr>
          <a:xfrm>
            <a:off x="0" y="0"/>
            <a:ext cx="9151939" cy="952408"/>
          </a:xfrm>
          <a:prstGeom prst="rect">
            <a:avLst/>
          </a:prstGeom>
          <a:solidFill>
            <a:srgbClr val="7DAAE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 name="Google Shape;8;p1"/>
          <p:cNvPicPr preferRelativeResize="0"/>
          <p:nvPr/>
        </p:nvPicPr>
        <p:blipFill rotWithShape="1">
          <a:blip r:embed="rId13">
            <a:alphaModFix/>
          </a:blip>
          <a:srcRect l="4" t="22501" r="60127" b="21247"/>
          <a:stretch/>
        </p:blipFill>
        <p:spPr>
          <a:xfrm>
            <a:off x="0" y="0"/>
            <a:ext cx="1012602" cy="952399"/>
          </a:xfrm>
          <a:prstGeom prst="rect">
            <a:avLst/>
          </a:prstGeom>
          <a:noFill/>
          <a:ln>
            <a:noFill/>
          </a:ln>
        </p:spPr>
      </p:pic>
      <p:pic>
        <p:nvPicPr>
          <p:cNvPr id="9" name="Google Shape;9;p1"/>
          <p:cNvPicPr preferRelativeResize="0"/>
          <p:nvPr/>
        </p:nvPicPr>
        <p:blipFill rotWithShape="1">
          <a:blip r:embed="rId14">
            <a:alphaModFix/>
          </a:blip>
          <a:srcRect r="11064"/>
          <a:stretch/>
        </p:blipFill>
        <p:spPr>
          <a:xfrm>
            <a:off x="1012600" y="0"/>
            <a:ext cx="609600" cy="952400"/>
          </a:xfrm>
          <a:prstGeom prst="rect">
            <a:avLst/>
          </a:prstGeom>
          <a:noFill/>
          <a:ln>
            <a:noFill/>
          </a:ln>
        </p:spPr>
      </p:pic>
      <p:sp>
        <p:nvSpPr>
          <p:cNvPr id="10" name="Google Shape;10;p1"/>
          <p:cNvSpPr/>
          <p:nvPr/>
        </p:nvSpPr>
        <p:spPr>
          <a:xfrm>
            <a:off x="1575750" y="0"/>
            <a:ext cx="7568400" cy="952500"/>
          </a:xfrm>
          <a:prstGeom prst="rect">
            <a:avLst/>
          </a:prstGeom>
          <a:solidFill>
            <a:srgbClr val="477F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11;p1"/>
          <p:cNvSpPr/>
          <p:nvPr/>
        </p:nvSpPr>
        <p:spPr>
          <a:xfrm>
            <a:off x="7938" y="6248400"/>
            <a:ext cx="9140823" cy="619124"/>
          </a:xfrm>
          <a:prstGeom prst="rect">
            <a:avLst/>
          </a:prstGeom>
          <a:solidFill>
            <a:srgbClr val="23497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12;p1"/>
          <p:cNvSpPr txBox="1">
            <a:spLocks noGrp="1"/>
          </p:cNvSpPr>
          <p:nvPr>
            <p:ph type="dt" idx="10"/>
          </p:nvPr>
        </p:nvSpPr>
        <p:spPr>
          <a:xfrm>
            <a:off x="228600" y="6375400"/>
            <a:ext cx="1066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6477000" y="6375400"/>
            <a:ext cx="609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
          <p:cNvPicPr preferRelativeResize="0"/>
          <p:nvPr/>
        </p:nvPicPr>
        <p:blipFill rotWithShape="1">
          <a:blip r:embed="rId15">
            <a:alphaModFix/>
          </a:blip>
          <a:srcRect/>
          <a:stretch/>
        </p:blipFill>
        <p:spPr>
          <a:xfrm>
            <a:off x="7835105" y="6303962"/>
            <a:ext cx="1155700" cy="508000"/>
          </a:xfrm>
          <a:prstGeom prst="rect">
            <a:avLst/>
          </a:prstGeom>
          <a:noFill/>
          <a:ln>
            <a:noFill/>
          </a:ln>
        </p:spPr>
      </p:pic>
      <p:pic>
        <p:nvPicPr>
          <p:cNvPr id="15" name="Google Shape;15;p1"/>
          <p:cNvPicPr preferRelativeResize="0"/>
          <p:nvPr/>
        </p:nvPicPr>
        <p:blipFill rotWithShape="1">
          <a:blip r:embed="rId16">
            <a:alphaModFix/>
          </a:blip>
          <a:srcRect/>
          <a:stretch/>
        </p:blipFill>
        <p:spPr>
          <a:xfrm>
            <a:off x="7176111" y="6248400"/>
            <a:ext cx="546768" cy="61731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
        <p:cNvGrpSpPr/>
        <p:nvPr/>
      </p:nvGrpSpPr>
      <p:grpSpPr>
        <a:xfrm>
          <a:off x="0" y="0"/>
          <a:ext cx="0" cy="0"/>
          <a:chOff x="0" y="0"/>
          <a:chExt cx="0" cy="0"/>
        </a:xfrm>
      </p:grpSpPr>
      <p:sp>
        <p:nvSpPr>
          <p:cNvPr id="70" name="Google Shape;70;p13"/>
          <p:cNvSpPr txBox="1">
            <a:spLocks noGrp="1"/>
          </p:cNvSpPr>
          <p:nvPr>
            <p:ph type="body" idx="1"/>
          </p:nvPr>
        </p:nvSpPr>
        <p:spPr>
          <a:xfrm>
            <a:off x="228600" y="1066800"/>
            <a:ext cx="8686800" cy="5638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rgbClr val="002060"/>
              </a:buClr>
              <a:buSzPts val="3200"/>
              <a:buFont typeface="Arial"/>
              <a:buChar char="•"/>
              <a:defRPr sz="3200" b="0" i="0" u="none" strike="noStrike" cap="none">
                <a:solidFill>
                  <a:srgbClr val="002060"/>
                </a:solidFill>
                <a:latin typeface="Calibri"/>
                <a:ea typeface="Calibri"/>
                <a:cs typeface="Calibri"/>
                <a:sym typeface="Calibri"/>
              </a:defRPr>
            </a:lvl1pPr>
            <a:lvl2pPr marL="914400" marR="0" lvl="1" indent="-406400" algn="l" rtl="0">
              <a:lnSpc>
                <a:spcPct val="100000"/>
              </a:lnSpc>
              <a:spcBef>
                <a:spcPts val="560"/>
              </a:spcBef>
              <a:spcAft>
                <a:spcPts val="0"/>
              </a:spcAft>
              <a:buClr>
                <a:srgbClr val="002060"/>
              </a:buClr>
              <a:buSzPts val="2800"/>
              <a:buFont typeface="Arial"/>
              <a:buChar char="–"/>
              <a:defRPr sz="2800" b="0" i="0" u="none" strike="noStrike" cap="none">
                <a:solidFill>
                  <a:srgbClr val="002060"/>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Google Shape;71;p13"/>
          <p:cNvSpPr/>
          <p:nvPr/>
        </p:nvSpPr>
        <p:spPr>
          <a:xfrm>
            <a:off x="0" y="0"/>
            <a:ext cx="9151939" cy="952408"/>
          </a:xfrm>
          <a:prstGeom prst="rect">
            <a:avLst/>
          </a:prstGeom>
          <a:solidFill>
            <a:srgbClr val="7DAAE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2" name="Google Shape;72;p13"/>
          <p:cNvPicPr preferRelativeResize="0"/>
          <p:nvPr/>
        </p:nvPicPr>
        <p:blipFill rotWithShape="1">
          <a:blip r:embed="rId11">
            <a:alphaModFix/>
          </a:blip>
          <a:srcRect l="2" t="22499" r="60128" b="21249"/>
          <a:stretch/>
        </p:blipFill>
        <p:spPr>
          <a:xfrm>
            <a:off x="-1589" y="-14287"/>
            <a:ext cx="1068389" cy="1004887"/>
          </a:xfrm>
          <a:prstGeom prst="rect">
            <a:avLst/>
          </a:prstGeom>
          <a:noFill/>
          <a:ln>
            <a:noFill/>
          </a:ln>
        </p:spPr>
      </p:pic>
      <p:sp>
        <p:nvSpPr>
          <p:cNvPr id="73" name="Google Shape;73;p13"/>
          <p:cNvSpPr/>
          <p:nvPr/>
        </p:nvSpPr>
        <p:spPr>
          <a:xfrm>
            <a:off x="2362199" y="-3102"/>
            <a:ext cx="6786561" cy="955510"/>
          </a:xfrm>
          <a:prstGeom prst="rect">
            <a:avLst/>
          </a:prstGeom>
          <a:solidFill>
            <a:srgbClr val="477F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4" name="Google Shape;74;p13"/>
          <p:cNvPicPr preferRelativeResize="0"/>
          <p:nvPr/>
        </p:nvPicPr>
        <p:blipFill rotWithShape="1">
          <a:blip r:embed="rId12">
            <a:alphaModFix/>
          </a:blip>
          <a:srcRect/>
          <a:stretch/>
        </p:blipFill>
        <p:spPr>
          <a:xfrm>
            <a:off x="914400" y="234156"/>
            <a:ext cx="1155700" cy="508000"/>
          </a:xfrm>
          <a:prstGeom prst="rect">
            <a:avLst/>
          </a:prstGeom>
          <a:noFill/>
          <a:ln>
            <a:noFill/>
          </a:ln>
        </p:spPr>
      </p:pic>
      <p:pic>
        <p:nvPicPr>
          <p:cNvPr id="75" name="Google Shape;75;p13"/>
          <p:cNvPicPr preferRelativeResize="0"/>
          <p:nvPr/>
        </p:nvPicPr>
        <p:blipFill rotWithShape="1">
          <a:blip r:embed="rId13">
            <a:alphaModFix/>
          </a:blip>
          <a:srcRect/>
          <a:stretch/>
        </p:blipFill>
        <p:spPr>
          <a:xfrm>
            <a:off x="2133955" y="0"/>
            <a:ext cx="685445" cy="95240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hyperlink" Target="https://www.instructure.com/events/parchment-summi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hyperlink" Target="https://unsplash.com/photos/Xeh-NHvw_-4" TargetMode="External"/><Relationship Id="rId5" Type="http://schemas.openxmlformats.org/officeDocument/2006/relationships/hyperlink" Target="https://unsplash.com/" TargetMode="External"/><Relationship Id="rId4" Type="http://schemas.openxmlformats.org/officeDocument/2006/relationships/hyperlink" Target="https://unsplash.com/@nicol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3"/>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23"/>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23"/>
          <p:cNvSpPr txBox="1"/>
          <p:nvPr/>
        </p:nvSpPr>
        <p:spPr>
          <a:xfrm>
            <a:off x="850525" y="1259625"/>
            <a:ext cx="7353300" cy="4183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b="1">
                <a:solidFill>
                  <a:schemeClr val="dk1"/>
                </a:solidFill>
                <a:highlight>
                  <a:schemeClr val="lt1"/>
                </a:highlight>
              </a:rPr>
              <a:t>Paper, Please? We Can Do Better! </a:t>
            </a:r>
            <a:r>
              <a:rPr lang="en-US" sz="2400" b="1">
                <a:solidFill>
                  <a:schemeClr val="dk1"/>
                </a:solidFill>
              </a:rPr>
              <a:t> </a:t>
            </a:r>
            <a:endParaRPr sz="2400" b="1">
              <a:solidFill>
                <a:schemeClr val="dk1"/>
              </a:solidFill>
              <a:highlight>
                <a:schemeClr val="lt1"/>
              </a:highlight>
            </a:endParaRPr>
          </a:p>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r>
              <a:rPr lang="en-US" sz="1600">
                <a:solidFill>
                  <a:schemeClr val="dk1"/>
                </a:solidFill>
                <a:highlight>
                  <a:schemeClr val="lt1"/>
                </a:highlight>
                <a:latin typeface="Poppins"/>
                <a:ea typeface="Poppins"/>
                <a:cs typeface="Poppins"/>
                <a:sym typeface="Poppins"/>
              </a:rPr>
              <a:t>What if managing diplomas, transcripts, and academic records could be simpler—for staff and students alike? Join us as we move beyond paper and explore how Valparaiso University has partnered with Parchment to streamline credential workflows, reduce manual work, and create a better experience from diploma delivery to transcript requests. </a:t>
            </a: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r>
              <a:rPr lang="en-US" sz="1600">
                <a:solidFill>
                  <a:schemeClr val="dk1"/>
                </a:solidFill>
                <a:highlight>
                  <a:schemeClr val="lt1"/>
                </a:highlight>
                <a:latin typeface="Poppins"/>
                <a:ea typeface="Poppins"/>
                <a:cs typeface="Poppins"/>
                <a:sym typeface="Poppins"/>
              </a:rPr>
              <a:t>We’ll start with a quick look at Parchment, share real-world examples of how easy it can be to implement and manage digital credentials, and wrap up with a look at new Parchment products and what’s next for higher education credentialing.</a:t>
            </a:r>
            <a:r>
              <a:rPr lang="en-US" sz="1600">
                <a:solidFill>
                  <a:schemeClr val="dk1"/>
                </a:solidFill>
                <a:latin typeface="Poppins"/>
                <a:ea typeface="Poppins"/>
                <a:cs typeface="Poppins"/>
                <a:sym typeface="Poppins"/>
              </a:rPr>
              <a:t> </a:t>
            </a:r>
            <a:endParaRPr sz="1600">
              <a:solidFill>
                <a:srgbClr val="0E1721"/>
              </a:solidFill>
              <a:latin typeface="Poppins"/>
              <a:ea typeface="Poppins"/>
              <a:cs typeface="Poppins"/>
              <a:sym typeface="Poppins"/>
            </a:endParaRPr>
          </a:p>
        </p:txBody>
      </p:sp>
      <p:sp>
        <p:nvSpPr>
          <p:cNvPr id="109" name="Google Shape;109;p23"/>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110" name="Google Shape;110;p23"/>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4"/>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24"/>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24"/>
          <p:cNvSpPr txBox="1"/>
          <p:nvPr/>
        </p:nvSpPr>
        <p:spPr>
          <a:xfrm>
            <a:off x="850525" y="1259625"/>
            <a:ext cx="7353300" cy="1351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b="1">
                <a:solidFill>
                  <a:schemeClr val="dk1"/>
                </a:solidFill>
                <a:highlight>
                  <a:schemeClr val="lt1"/>
                </a:highlight>
              </a:rPr>
              <a:t>Welcome! </a:t>
            </a:r>
            <a:r>
              <a:rPr lang="en-US" sz="2400" b="1">
                <a:solidFill>
                  <a:schemeClr val="dk1"/>
                </a:solidFill>
              </a:rPr>
              <a:t> </a:t>
            </a:r>
            <a:endParaRPr sz="2400" b="1">
              <a:solidFill>
                <a:schemeClr val="dk1"/>
              </a:solidFill>
              <a:highlight>
                <a:schemeClr val="lt1"/>
              </a:highlight>
            </a:endParaRPr>
          </a:p>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rgbClr val="0E1721"/>
              </a:solidFill>
              <a:latin typeface="Poppins"/>
              <a:ea typeface="Poppins"/>
              <a:cs typeface="Poppins"/>
              <a:sym typeface="Poppins"/>
            </a:endParaRPr>
          </a:p>
        </p:txBody>
      </p:sp>
      <p:sp>
        <p:nvSpPr>
          <p:cNvPr id="118" name="Google Shape;118;p24"/>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119" name="Google Shape;119;p24"/>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
        <p:nvSpPr>
          <p:cNvPr id="120" name="Google Shape;120;p24"/>
          <p:cNvSpPr/>
          <p:nvPr/>
        </p:nvSpPr>
        <p:spPr>
          <a:xfrm>
            <a:off x="509049" y="1819038"/>
            <a:ext cx="2205600" cy="2042400"/>
          </a:xfrm>
          <a:prstGeom prst="ellipse">
            <a:avLst/>
          </a:prstGeom>
          <a:solidFill>
            <a:schemeClr val="accen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 name="Google Shape;121;p24"/>
          <p:cNvSpPr/>
          <p:nvPr/>
        </p:nvSpPr>
        <p:spPr>
          <a:xfrm>
            <a:off x="589899" y="4080300"/>
            <a:ext cx="2205600" cy="2042400"/>
          </a:xfrm>
          <a:prstGeom prst="ellipse">
            <a:avLst/>
          </a:prstGeom>
          <a:solidFill>
            <a:schemeClr val="accent1"/>
          </a:solid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2" name="Google Shape;122;p24"/>
          <p:cNvSpPr txBox="1"/>
          <p:nvPr/>
        </p:nvSpPr>
        <p:spPr>
          <a:xfrm>
            <a:off x="3122078" y="2410183"/>
            <a:ext cx="5956500" cy="5169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000" b="1">
                <a:solidFill>
                  <a:srgbClr val="4279B6"/>
                </a:solidFill>
                <a:latin typeface="Poppins"/>
                <a:ea typeface="Poppins"/>
                <a:cs typeface="Poppins"/>
                <a:sym typeface="Poppins"/>
              </a:rPr>
              <a:t>Rhonda Crowley</a:t>
            </a:r>
            <a:endParaRPr sz="3000" b="1">
              <a:solidFill>
                <a:srgbClr val="4279B6"/>
              </a:solidFill>
              <a:latin typeface="Poppins"/>
              <a:ea typeface="Poppins"/>
              <a:cs typeface="Poppins"/>
              <a:sym typeface="Poppins"/>
            </a:endParaRPr>
          </a:p>
        </p:txBody>
      </p:sp>
      <p:sp>
        <p:nvSpPr>
          <p:cNvPr id="123" name="Google Shape;123;p24"/>
          <p:cNvSpPr txBox="1"/>
          <p:nvPr/>
        </p:nvSpPr>
        <p:spPr>
          <a:xfrm>
            <a:off x="3122075" y="2855074"/>
            <a:ext cx="5956500" cy="4716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2400">
                <a:solidFill>
                  <a:schemeClr val="accent2"/>
                </a:solidFill>
                <a:latin typeface="Poppins"/>
                <a:ea typeface="Poppins"/>
                <a:cs typeface="Poppins"/>
                <a:sym typeface="Poppins"/>
              </a:rPr>
              <a:t>Transfer Credit Coordinator</a:t>
            </a:r>
            <a:endParaRPr sz="2000">
              <a:solidFill>
                <a:schemeClr val="accent2"/>
              </a:solidFill>
              <a:latin typeface="Poppins"/>
              <a:ea typeface="Poppins"/>
              <a:cs typeface="Poppins"/>
              <a:sym typeface="Poppins"/>
            </a:endParaRPr>
          </a:p>
        </p:txBody>
      </p:sp>
      <p:sp>
        <p:nvSpPr>
          <p:cNvPr id="124" name="Google Shape;124;p24"/>
          <p:cNvSpPr txBox="1"/>
          <p:nvPr/>
        </p:nvSpPr>
        <p:spPr>
          <a:xfrm>
            <a:off x="3305200" y="3326663"/>
            <a:ext cx="3834636" cy="2206200"/>
          </a:xfrm>
          <a:prstGeom prst="rect">
            <a:avLst/>
          </a:prstGeom>
          <a:noFill/>
          <a:ln>
            <a:noFill/>
          </a:ln>
        </p:spPr>
        <p:txBody>
          <a:bodyPr spcFirstLastPara="1" wrap="square" lIns="91425" tIns="45700" rIns="91425" bIns="45700" anchor="t" anchorCtr="0">
            <a:normAutofit/>
          </a:bodyPr>
          <a:lstStyle/>
          <a:p>
            <a:pPr marL="457200" lvl="0" indent="-387350" algn="l" rtl="0">
              <a:spcBef>
                <a:spcPts val="0"/>
              </a:spcBef>
              <a:spcAft>
                <a:spcPts val="0"/>
              </a:spcAft>
              <a:buSzPts val="1600"/>
              <a:buFont typeface="Rubik"/>
              <a:buChar char="●"/>
            </a:pPr>
            <a:r>
              <a:rPr lang="en-US" sz="1600" dirty="0">
                <a:latin typeface="Poppins"/>
                <a:ea typeface="Poppins"/>
                <a:cs typeface="Poppins"/>
                <a:sym typeface="Poppins"/>
              </a:rPr>
              <a:t>Baker</a:t>
            </a:r>
            <a:endParaRPr sz="1600" dirty="0">
              <a:latin typeface="Poppins"/>
              <a:ea typeface="Poppins"/>
              <a:cs typeface="Poppins"/>
              <a:sym typeface="Poppins"/>
            </a:endParaRPr>
          </a:p>
          <a:p>
            <a:pPr marL="457200" lvl="0" indent="-387350" algn="l" rtl="0">
              <a:spcBef>
                <a:spcPts val="0"/>
              </a:spcBef>
              <a:spcAft>
                <a:spcPts val="0"/>
              </a:spcAft>
              <a:buSzPts val="1600"/>
              <a:buFont typeface="Poppins"/>
              <a:buChar char="●"/>
            </a:pPr>
            <a:r>
              <a:rPr lang="en-US" sz="1600" dirty="0">
                <a:latin typeface="Poppins"/>
                <a:ea typeface="Poppins"/>
                <a:cs typeface="Poppins"/>
                <a:sym typeface="Poppins"/>
              </a:rPr>
              <a:t>I have a soft spot for anything pink and flamingo themed! </a:t>
            </a:r>
            <a:endParaRPr sz="1600" dirty="0">
              <a:latin typeface="Poppins"/>
              <a:ea typeface="Poppins"/>
              <a:cs typeface="Poppins"/>
              <a:sym typeface="Poppins"/>
            </a:endParaRPr>
          </a:p>
        </p:txBody>
      </p:sp>
      <p:sp>
        <p:nvSpPr>
          <p:cNvPr id="125" name="Google Shape;125;p24"/>
          <p:cNvSpPr txBox="1"/>
          <p:nvPr/>
        </p:nvSpPr>
        <p:spPr>
          <a:xfrm>
            <a:off x="3122078" y="4643283"/>
            <a:ext cx="5956500" cy="5169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000" b="1">
                <a:solidFill>
                  <a:srgbClr val="4279B6"/>
                </a:solidFill>
                <a:latin typeface="Poppins"/>
                <a:ea typeface="Poppins"/>
                <a:cs typeface="Poppins"/>
                <a:sym typeface="Poppins"/>
              </a:rPr>
              <a:t>Shalon Anderson</a:t>
            </a:r>
            <a:endParaRPr sz="3000" b="1">
              <a:solidFill>
                <a:srgbClr val="4279B6"/>
              </a:solidFill>
              <a:latin typeface="Poppins"/>
              <a:ea typeface="Poppins"/>
              <a:cs typeface="Poppins"/>
              <a:sym typeface="Poppins"/>
            </a:endParaRPr>
          </a:p>
        </p:txBody>
      </p:sp>
      <p:sp>
        <p:nvSpPr>
          <p:cNvPr id="126" name="Google Shape;126;p24"/>
          <p:cNvSpPr txBox="1"/>
          <p:nvPr/>
        </p:nvSpPr>
        <p:spPr>
          <a:xfrm>
            <a:off x="3122075" y="5088174"/>
            <a:ext cx="5956500" cy="4716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2400">
                <a:solidFill>
                  <a:schemeClr val="accent2"/>
                </a:solidFill>
                <a:latin typeface="Poppins"/>
                <a:ea typeface="Poppins"/>
                <a:cs typeface="Poppins"/>
                <a:sym typeface="Poppins"/>
              </a:rPr>
              <a:t>Parchment Account Executive</a:t>
            </a:r>
            <a:endParaRPr sz="2000">
              <a:solidFill>
                <a:schemeClr val="accent2"/>
              </a:solidFill>
              <a:latin typeface="Poppins"/>
              <a:ea typeface="Poppins"/>
              <a:cs typeface="Poppins"/>
              <a:sym typeface="Poppins"/>
            </a:endParaRPr>
          </a:p>
        </p:txBody>
      </p:sp>
      <p:sp>
        <p:nvSpPr>
          <p:cNvPr id="127" name="Google Shape;127;p24"/>
          <p:cNvSpPr txBox="1"/>
          <p:nvPr/>
        </p:nvSpPr>
        <p:spPr>
          <a:xfrm>
            <a:off x="3305200" y="5516625"/>
            <a:ext cx="3286500" cy="2206200"/>
          </a:xfrm>
          <a:prstGeom prst="rect">
            <a:avLst/>
          </a:prstGeom>
          <a:noFill/>
          <a:ln>
            <a:noFill/>
          </a:ln>
        </p:spPr>
        <p:txBody>
          <a:bodyPr spcFirstLastPara="1" wrap="square" lIns="91425" tIns="45700" rIns="91425" bIns="45700" anchor="t" anchorCtr="0">
            <a:normAutofit/>
          </a:bodyPr>
          <a:lstStyle/>
          <a:p>
            <a:pPr marL="457200" lvl="0" indent="-387350" algn="l" rtl="0">
              <a:spcBef>
                <a:spcPts val="0"/>
              </a:spcBef>
              <a:spcAft>
                <a:spcPts val="0"/>
              </a:spcAft>
              <a:buSzPts val="1600"/>
              <a:buFont typeface="Rubik"/>
              <a:buChar char="●"/>
            </a:pPr>
            <a:r>
              <a:rPr lang="en-US" sz="1600">
                <a:latin typeface="Poppins"/>
                <a:ea typeface="Poppins"/>
                <a:cs typeface="Poppins"/>
                <a:sym typeface="Poppins"/>
              </a:rPr>
              <a:t>Sports Mom</a:t>
            </a:r>
            <a:endParaRPr sz="1600">
              <a:latin typeface="Poppins"/>
              <a:ea typeface="Poppins"/>
              <a:cs typeface="Poppins"/>
              <a:sym typeface="Poppins"/>
            </a:endParaRPr>
          </a:p>
          <a:p>
            <a:pPr marL="457200" lvl="0" indent="-387350" algn="l" rtl="0">
              <a:spcBef>
                <a:spcPts val="0"/>
              </a:spcBef>
              <a:spcAft>
                <a:spcPts val="0"/>
              </a:spcAft>
              <a:buSzPts val="1600"/>
              <a:buFont typeface="Poppins"/>
              <a:buChar char="●"/>
            </a:pPr>
            <a:r>
              <a:rPr lang="en-US" sz="1600">
                <a:latin typeface="Poppins"/>
                <a:ea typeface="Poppins"/>
                <a:cs typeface="Poppins"/>
                <a:sym typeface="Poppins"/>
              </a:rPr>
              <a:t>Farming Family</a:t>
            </a:r>
            <a:endParaRPr sz="1600">
              <a:latin typeface="Poppins"/>
              <a:ea typeface="Poppins"/>
              <a:cs typeface="Poppins"/>
              <a:sym typeface="Poppins"/>
            </a:endParaRPr>
          </a:p>
        </p:txBody>
      </p:sp>
      <p:pic>
        <p:nvPicPr>
          <p:cNvPr id="128" name="Google Shape;128;p24" title="Cheerleader Parchie.png"/>
          <p:cNvPicPr preferRelativeResize="0"/>
          <p:nvPr/>
        </p:nvPicPr>
        <p:blipFill>
          <a:blip r:embed="rId4">
            <a:alphaModFix/>
          </a:blip>
          <a:stretch>
            <a:fillRect/>
          </a:stretch>
        </p:blipFill>
        <p:spPr>
          <a:xfrm>
            <a:off x="660112" y="4033725"/>
            <a:ext cx="2307954" cy="2042401"/>
          </a:xfrm>
          <a:prstGeom prst="rect">
            <a:avLst/>
          </a:prstGeom>
          <a:noFill/>
          <a:ln>
            <a:noFill/>
          </a:ln>
        </p:spPr>
      </p:pic>
      <p:pic>
        <p:nvPicPr>
          <p:cNvPr id="129" name="Google Shape;129;p24" title="ChatGPT Image Sep 15, 2026, 12_18_51 PM.png"/>
          <p:cNvPicPr preferRelativeResize="0"/>
          <p:nvPr/>
        </p:nvPicPr>
        <p:blipFill>
          <a:blip r:embed="rId5">
            <a:alphaModFix/>
          </a:blip>
          <a:stretch>
            <a:fillRect/>
          </a:stretch>
        </p:blipFill>
        <p:spPr>
          <a:xfrm>
            <a:off x="352204" y="1906525"/>
            <a:ext cx="2519295" cy="1954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6"/>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26"/>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6"/>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147" name="Google Shape;147;p26"/>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
        <p:nvSpPr>
          <p:cNvPr id="148" name="Google Shape;148;p26"/>
          <p:cNvSpPr txBox="1"/>
          <p:nvPr/>
        </p:nvSpPr>
        <p:spPr>
          <a:xfrm>
            <a:off x="2529933" y="1157325"/>
            <a:ext cx="7443300" cy="393300"/>
          </a:xfrm>
          <a:prstGeom prst="rect">
            <a:avLst/>
          </a:prstGeom>
          <a:noFill/>
          <a:ln>
            <a:noFill/>
          </a:ln>
        </p:spPr>
        <p:txBody>
          <a:bodyPr spcFirstLastPara="1" wrap="square" lIns="76225" tIns="38100" rIns="76225" bIns="38100" anchor="ctr" anchorCtr="0">
            <a:normAutofit/>
          </a:bodyPr>
          <a:lstStyle/>
          <a:p>
            <a:pPr marL="0" lvl="0" indent="0" algn="l" rtl="0">
              <a:spcBef>
                <a:spcPts val="0"/>
              </a:spcBef>
              <a:spcAft>
                <a:spcPts val="0"/>
              </a:spcAft>
              <a:buNone/>
            </a:pPr>
            <a:r>
              <a:rPr lang="en-US" sz="1668">
                <a:solidFill>
                  <a:srgbClr val="FFFFFF"/>
                </a:solidFill>
                <a:latin typeface="Rubik"/>
                <a:ea typeface="Rubik"/>
                <a:cs typeface="Rubik"/>
                <a:sym typeface="Rubik"/>
              </a:rPr>
              <a:t>Parchment Solutions In Use at Germanna Community College</a:t>
            </a:r>
            <a:endParaRPr sz="1668">
              <a:solidFill>
                <a:srgbClr val="FFFFFF"/>
              </a:solidFill>
              <a:latin typeface="Rubik"/>
              <a:ea typeface="Rubik"/>
              <a:cs typeface="Rubik"/>
              <a:sym typeface="Rubik"/>
            </a:endParaRPr>
          </a:p>
        </p:txBody>
      </p:sp>
      <p:sp>
        <p:nvSpPr>
          <p:cNvPr id="149" name="Google Shape;149;p26"/>
          <p:cNvSpPr/>
          <p:nvPr/>
        </p:nvSpPr>
        <p:spPr>
          <a:xfrm>
            <a:off x="5794017" y="2667506"/>
            <a:ext cx="2234700" cy="3488400"/>
          </a:xfrm>
          <a:prstGeom prst="roundRect">
            <a:avLst>
              <a:gd name="adj" fmla="val 5517"/>
            </a:avLst>
          </a:prstGeom>
          <a:solidFill>
            <a:schemeClr val="accent5"/>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endParaRPr sz="1167"/>
          </a:p>
        </p:txBody>
      </p:sp>
      <p:sp>
        <p:nvSpPr>
          <p:cNvPr id="150" name="Google Shape;150;p26"/>
          <p:cNvSpPr/>
          <p:nvPr/>
        </p:nvSpPr>
        <p:spPr>
          <a:xfrm>
            <a:off x="5931336" y="2827253"/>
            <a:ext cx="1944000" cy="393300"/>
          </a:xfrm>
          <a:prstGeom prst="roundRect">
            <a:avLst>
              <a:gd name="adj" fmla="val 18586"/>
            </a:avLst>
          </a:prstGeom>
          <a:solidFill>
            <a:srgbClr val="FFFFFF"/>
          </a:solidFill>
          <a:ln w="31775" cap="flat" cmpd="sng">
            <a:solidFill>
              <a:schemeClr val="accent6"/>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Receive Premium</a:t>
            </a:r>
            <a:endParaRPr sz="1084">
              <a:latin typeface="Rubik SemiBold"/>
              <a:ea typeface="Rubik SemiBold"/>
              <a:cs typeface="Rubik SemiBold"/>
              <a:sym typeface="Rubik SemiBold"/>
            </a:endParaRPr>
          </a:p>
        </p:txBody>
      </p:sp>
      <p:sp>
        <p:nvSpPr>
          <p:cNvPr id="151" name="Google Shape;151;p26"/>
          <p:cNvSpPr/>
          <p:nvPr/>
        </p:nvSpPr>
        <p:spPr>
          <a:xfrm>
            <a:off x="5935651" y="3379867"/>
            <a:ext cx="1944000" cy="393300"/>
          </a:xfrm>
          <a:prstGeom prst="roundRect">
            <a:avLst>
              <a:gd name="adj" fmla="val 18586"/>
            </a:avLst>
          </a:prstGeom>
          <a:solidFill>
            <a:srgbClr val="FFFFFF"/>
          </a:solidFill>
          <a:ln w="31775" cap="flat" cmpd="sng">
            <a:solidFill>
              <a:schemeClr val="accent4"/>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Raptor Data Automation</a:t>
            </a:r>
            <a:endParaRPr sz="1084">
              <a:latin typeface="Rubik SemiBold"/>
              <a:ea typeface="Rubik SemiBold"/>
              <a:cs typeface="Rubik SemiBold"/>
              <a:sym typeface="Rubik SemiBold"/>
            </a:endParaRPr>
          </a:p>
        </p:txBody>
      </p:sp>
      <p:sp>
        <p:nvSpPr>
          <p:cNvPr id="152" name="Google Shape;152;p26"/>
          <p:cNvSpPr/>
          <p:nvPr/>
        </p:nvSpPr>
        <p:spPr>
          <a:xfrm>
            <a:off x="5935651" y="3938536"/>
            <a:ext cx="1944000" cy="393300"/>
          </a:xfrm>
          <a:prstGeom prst="roundRect">
            <a:avLst>
              <a:gd name="adj" fmla="val 18586"/>
            </a:avLst>
          </a:prstGeom>
          <a:solidFill>
            <a:srgbClr val="FFFFFF"/>
          </a:solidFill>
          <a:ln w="19050" cap="flat" cmpd="sng">
            <a:solidFill>
              <a:srgbClr val="FC8B27"/>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Gateway</a:t>
            </a:r>
            <a:endParaRPr sz="1084">
              <a:latin typeface="Rubik SemiBold"/>
              <a:ea typeface="Rubik SemiBold"/>
              <a:cs typeface="Rubik SemiBold"/>
              <a:sym typeface="Rubik SemiBold"/>
            </a:endParaRPr>
          </a:p>
        </p:txBody>
      </p:sp>
      <p:sp>
        <p:nvSpPr>
          <p:cNvPr id="153" name="Google Shape;153;p26"/>
          <p:cNvSpPr/>
          <p:nvPr/>
        </p:nvSpPr>
        <p:spPr>
          <a:xfrm>
            <a:off x="5935651" y="4497206"/>
            <a:ext cx="1944000" cy="393300"/>
          </a:xfrm>
          <a:prstGeom prst="roundRect">
            <a:avLst>
              <a:gd name="adj" fmla="val 18586"/>
            </a:avLst>
          </a:prstGeom>
          <a:solidFill>
            <a:srgbClr val="FFFFFF"/>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Transfer Articulation</a:t>
            </a:r>
            <a:endParaRPr sz="1084">
              <a:latin typeface="Rubik SemiBold"/>
              <a:ea typeface="Rubik SemiBold"/>
              <a:cs typeface="Rubik SemiBold"/>
              <a:sym typeface="Rubik SemiBold"/>
            </a:endParaRPr>
          </a:p>
        </p:txBody>
      </p:sp>
      <p:sp>
        <p:nvSpPr>
          <p:cNvPr id="154" name="Google Shape;154;p26"/>
          <p:cNvSpPr/>
          <p:nvPr/>
        </p:nvSpPr>
        <p:spPr>
          <a:xfrm>
            <a:off x="5935667" y="5055875"/>
            <a:ext cx="1944000" cy="393300"/>
          </a:xfrm>
          <a:prstGeom prst="roundRect">
            <a:avLst>
              <a:gd name="adj" fmla="val 18586"/>
            </a:avLst>
          </a:prstGeom>
          <a:solidFill>
            <a:srgbClr val="FFFFFF"/>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Course Sharing</a:t>
            </a:r>
            <a:endParaRPr sz="1084">
              <a:latin typeface="Rubik SemiBold"/>
              <a:ea typeface="Rubik SemiBold"/>
              <a:cs typeface="Rubik SemiBold"/>
              <a:sym typeface="Rubik SemiBold"/>
            </a:endParaRPr>
          </a:p>
        </p:txBody>
      </p:sp>
      <p:sp>
        <p:nvSpPr>
          <p:cNvPr id="155" name="Google Shape;155;p26"/>
          <p:cNvSpPr/>
          <p:nvPr/>
        </p:nvSpPr>
        <p:spPr>
          <a:xfrm>
            <a:off x="5935667" y="5614544"/>
            <a:ext cx="1944000" cy="393300"/>
          </a:xfrm>
          <a:prstGeom prst="roundRect">
            <a:avLst>
              <a:gd name="adj" fmla="val 18586"/>
            </a:avLst>
          </a:prstGeom>
          <a:solidFill>
            <a:srgbClr val="FFFFFF"/>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Dual Enrollment</a:t>
            </a:r>
            <a:endParaRPr sz="1084">
              <a:latin typeface="Rubik SemiBold"/>
              <a:ea typeface="Rubik SemiBold"/>
              <a:cs typeface="Rubik SemiBold"/>
              <a:sym typeface="Rubik SemiBold"/>
            </a:endParaRPr>
          </a:p>
        </p:txBody>
      </p:sp>
      <p:sp>
        <p:nvSpPr>
          <p:cNvPr id="156" name="Google Shape;156;p26"/>
          <p:cNvSpPr/>
          <p:nvPr/>
        </p:nvSpPr>
        <p:spPr>
          <a:xfrm>
            <a:off x="5939341" y="4497185"/>
            <a:ext cx="1944000" cy="393300"/>
          </a:xfrm>
          <a:prstGeom prst="roundRect">
            <a:avLst>
              <a:gd name="adj" fmla="val 18586"/>
            </a:avLst>
          </a:prstGeom>
          <a:solidFill>
            <a:srgbClr val="FFFFFF"/>
          </a:solidFill>
          <a:ln w="19050" cap="flat" cmpd="sng">
            <a:solidFill>
              <a:srgbClr val="9900FF"/>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Equate Transfer Articulation</a:t>
            </a:r>
            <a:endParaRPr sz="1084">
              <a:latin typeface="Rubik SemiBold"/>
              <a:ea typeface="Rubik SemiBold"/>
              <a:cs typeface="Rubik SemiBold"/>
              <a:sym typeface="Rubik SemiBold"/>
            </a:endParaRPr>
          </a:p>
        </p:txBody>
      </p:sp>
      <p:sp>
        <p:nvSpPr>
          <p:cNvPr id="157" name="Google Shape;157;p26"/>
          <p:cNvSpPr/>
          <p:nvPr/>
        </p:nvSpPr>
        <p:spPr>
          <a:xfrm>
            <a:off x="5939356" y="5055854"/>
            <a:ext cx="1944000" cy="393300"/>
          </a:xfrm>
          <a:prstGeom prst="roundRect">
            <a:avLst>
              <a:gd name="adj" fmla="val 18586"/>
            </a:avLst>
          </a:prstGeom>
          <a:solidFill>
            <a:srgbClr val="FFFFFF"/>
          </a:solidFill>
          <a:ln w="19050" cap="flat" cmpd="sng">
            <a:solidFill>
              <a:srgbClr val="CC0000"/>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Recruit</a:t>
            </a:r>
            <a:endParaRPr sz="1084">
              <a:latin typeface="Rubik SemiBold"/>
              <a:ea typeface="Rubik SemiBold"/>
              <a:cs typeface="Rubik SemiBold"/>
              <a:sym typeface="Rubik SemiBold"/>
            </a:endParaRPr>
          </a:p>
        </p:txBody>
      </p:sp>
      <p:sp>
        <p:nvSpPr>
          <p:cNvPr id="158" name="Google Shape;158;p26"/>
          <p:cNvSpPr/>
          <p:nvPr/>
        </p:nvSpPr>
        <p:spPr>
          <a:xfrm>
            <a:off x="5939356" y="5614524"/>
            <a:ext cx="1944000" cy="393300"/>
          </a:xfrm>
          <a:prstGeom prst="roundRect">
            <a:avLst>
              <a:gd name="adj" fmla="val 18586"/>
            </a:avLst>
          </a:prstGeom>
          <a:solidFill>
            <a:srgbClr val="FFFFFF"/>
          </a:solidFill>
          <a:ln w="31775" cap="flat" cmpd="sng">
            <a:solidFill>
              <a:srgbClr val="351C75"/>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Dual Enrollment</a:t>
            </a:r>
            <a:endParaRPr sz="1084">
              <a:latin typeface="Rubik SemiBold"/>
              <a:ea typeface="Rubik SemiBold"/>
              <a:cs typeface="Rubik SemiBold"/>
              <a:sym typeface="Rubik SemiBold"/>
            </a:endParaRPr>
          </a:p>
        </p:txBody>
      </p:sp>
      <p:sp>
        <p:nvSpPr>
          <p:cNvPr id="159" name="Google Shape;159;p26"/>
          <p:cNvSpPr/>
          <p:nvPr/>
        </p:nvSpPr>
        <p:spPr>
          <a:xfrm>
            <a:off x="2698948" y="2654457"/>
            <a:ext cx="2234700" cy="3488400"/>
          </a:xfrm>
          <a:prstGeom prst="roundRect">
            <a:avLst>
              <a:gd name="adj" fmla="val 5517"/>
            </a:avLst>
          </a:prstGeom>
          <a:solidFill>
            <a:schemeClr val="accent5"/>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endParaRPr sz="1167"/>
          </a:p>
        </p:txBody>
      </p:sp>
      <p:sp>
        <p:nvSpPr>
          <p:cNvPr id="160" name="Google Shape;160;p26"/>
          <p:cNvSpPr/>
          <p:nvPr/>
        </p:nvSpPr>
        <p:spPr>
          <a:xfrm>
            <a:off x="2836267" y="2808148"/>
            <a:ext cx="1944000" cy="393300"/>
          </a:xfrm>
          <a:prstGeom prst="roundRect">
            <a:avLst>
              <a:gd name="adj" fmla="val 18586"/>
            </a:avLst>
          </a:prstGeom>
          <a:solidFill>
            <a:srgbClr val="FFFFFF"/>
          </a:solidFill>
          <a:ln w="31775" cap="flat" cmpd="sng">
            <a:solidFill>
              <a:srgbClr val="FC8B27"/>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Transcript Services</a:t>
            </a:r>
            <a:endParaRPr sz="1084">
              <a:latin typeface="Rubik SemiBold"/>
              <a:ea typeface="Rubik SemiBold"/>
              <a:cs typeface="Rubik SemiBold"/>
              <a:sym typeface="Rubik SemiBold"/>
            </a:endParaRPr>
          </a:p>
        </p:txBody>
      </p:sp>
      <p:sp>
        <p:nvSpPr>
          <p:cNvPr id="161" name="Google Shape;161;p26"/>
          <p:cNvSpPr/>
          <p:nvPr/>
        </p:nvSpPr>
        <p:spPr>
          <a:xfrm>
            <a:off x="2840582" y="3366818"/>
            <a:ext cx="1944000" cy="393300"/>
          </a:xfrm>
          <a:prstGeom prst="roundRect">
            <a:avLst>
              <a:gd name="adj" fmla="val 18586"/>
            </a:avLst>
          </a:prstGeom>
          <a:solidFill>
            <a:srgbClr val="FFFFFF"/>
          </a:solidFill>
          <a:ln w="31775" cap="flat" cmpd="sng">
            <a:solidFill>
              <a:srgbClr val="FF0000"/>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Diploma Services</a:t>
            </a:r>
            <a:endParaRPr sz="1084">
              <a:latin typeface="Rubik SemiBold"/>
              <a:ea typeface="Rubik SemiBold"/>
              <a:cs typeface="Rubik SemiBold"/>
              <a:sym typeface="Rubik SemiBold"/>
            </a:endParaRPr>
          </a:p>
        </p:txBody>
      </p:sp>
      <p:sp>
        <p:nvSpPr>
          <p:cNvPr id="162" name="Google Shape;162;p26"/>
          <p:cNvSpPr/>
          <p:nvPr/>
        </p:nvSpPr>
        <p:spPr>
          <a:xfrm>
            <a:off x="2840582" y="3925487"/>
            <a:ext cx="1944000" cy="393300"/>
          </a:xfrm>
          <a:prstGeom prst="roundRect">
            <a:avLst>
              <a:gd name="adj" fmla="val 18586"/>
            </a:avLst>
          </a:prstGeom>
          <a:solidFill>
            <a:srgbClr val="FFFFFF"/>
          </a:solidFill>
          <a:ln w="31775" cap="flat" cmpd="sng">
            <a:solidFill>
              <a:srgbClr val="6EBD45"/>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CLR Services</a:t>
            </a:r>
            <a:endParaRPr sz="1084">
              <a:latin typeface="Rubik SemiBold"/>
              <a:ea typeface="Rubik SemiBold"/>
              <a:cs typeface="Rubik SemiBold"/>
              <a:sym typeface="Rubik SemiBold"/>
            </a:endParaRPr>
          </a:p>
        </p:txBody>
      </p:sp>
      <p:sp>
        <p:nvSpPr>
          <p:cNvPr id="163" name="Google Shape;163;p26"/>
          <p:cNvSpPr/>
          <p:nvPr/>
        </p:nvSpPr>
        <p:spPr>
          <a:xfrm>
            <a:off x="2840582" y="4484157"/>
            <a:ext cx="1944000" cy="393300"/>
          </a:xfrm>
          <a:prstGeom prst="roundRect">
            <a:avLst>
              <a:gd name="adj" fmla="val 18586"/>
            </a:avLst>
          </a:prstGeom>
          <a:solidFill>
            <a:srgbClr val="FFFFFF"/>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Transfer Articulation</a:t>
            </a:r>
            <a:endParaRPr sz="1084">
              <a:latin typeface="Rubik SemiBold"/>
              <a:ea typeface="Rubik SemiBold"/>
              <a:cs typeface="Rubik SemiBold"/>
              <a:sym typeface="Rubik SemiBold"/>
            </a:endParaRPr>
          </a:p>
        </p:txBody>
      </p:sp>
      <p:sp>
        <p:nvSpPr>
          <p:cNvPr id="164" name="Google Shape;164;p26"/>
          <p:cNvSpPr/>
          <p:nvPr/>
        </p:nvSpPr>
        <p:spPr>
          <a:xfrm>
            <a:off x="2840598" y="5042826"/>
            <a:ext cx="1944000" cy="393300"/>
          </a:xfrm>
          <a:prstGeom prst="roundRect">
            <a:avLst>
              <a:gd name="adj" fmla="val 18586"/>
            </a:avLst>
          </a:prstGeom>
          <a:solidFill>
            <a:srgbClr val="FFFFFF"/>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Course Sharing</a:t>
            </a:r>
            <a:endParaRPr sz="1084">
              <a:latin typeface="Rubik SemiBold"/>
              <a:ea typeface="Rubik SemiBold"/>
              <a:cs typeface="Rubik SemiBold"/>
              <a:sym typeface="Rubik SemiBold"/>
            </a:endParaRPr>
          </a:p>
        </p:txBody>
      </p:sp>
      <p:sp>
        <p:nvSpPr>
          <p:cNvPr id="165" name="Google Shape;165;p26"/>
          <p:cNvSpPr/>
          <p:nvPr/>
        </p:nvSpPr>
        <p:spPr>
          <a:xfrm>
            <a:off x="2840598" y="5601495"/>
            <a:ext cx="1944000" cy="393300"/>
          </a:xfrm>
          <a:prstGeom prst="roundRect">
            <a:avLst>
              <a:gd name="adj" fmla="val 18586"/>
            </a:avLst>
          </a:prstGeom>
          <a:solidFill>
            <a:srgbClr val="FFFFFF"/>
          </a:solid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Dual Enrollment</a:t>
            </a:r>
            <a:endParaRPr sz="1084">
              <a:latin typeface="Rubik SemiBold"/>
              <a:ea typeface="Rubik SemiBold"/>
              <a:cs typeface="Rubik SemiBold"/>
              <a:sym typeface="Rubik SemiBold"/>
            </a:endParaRPr>
          </a:p>
        </p:txBody>
      </p:sp>
      <p:sp>
        <p:nvSpPr>
          <p:cNvPr id="166" name="Google Shape;166;p26"/>
          <p:cNvSpPr/>
          <p:nvPr/>
        </p:nvSpPr>
        <p:spPr>
          <a:xfrm>
            <a:off x="2844272" y="4484136"/>
            <a:ext cx="1944000" cy="393300"/>
          </a:xfrm>
          <a:prstGeom prst="roundRect">
            <a:avLst>
              <a:gd name="adj" fmla="val 18586"/>
            </a:avLst>
          </a:prstGeom>
          <a:solidFill>
            <a:srgbClr val="FFFFFF"/>
          </a:solidFill>
          <a:ln w="19050" cap="flat" cmpd="sng">
            <a:solidFill>
              <a:schemeClr val="accent4"/>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Verification Services</a:t>
            </a:r>
            <a:endParaRPr sz="1084">
              <a:latin typeface="Rubik SemiBold"/>
              <a:ea typeface="Rubik SemiBold"/>
              <a:cs typeface="Rubik SemiBold"/>
              <a:sym typeface="Rubik SemiBold"/>
            </a:endParaRPr>
          </a:p>
        </p:txBody>
      </p:sp>
      <p:sp>
        <p:nvSpPr>
          <p:cNvPr id="167" name="Google Shape;167;p26"/>
          <p:cNvSpPr/>
          <p:nvPr/>
        </p:nvSpPr>
        <p:spPr>
          <a:xfrm>
            <a:off x="2844287" y="5042805"/>
            <a:ext cx="1944000" cy="393300"/>
          </a:xfrm>
          <a:prstGeom prst="roundRect">
            <a:avLst>
              <a:gd name="adj" fmla="val 18586"/>
            </a:avLst>
          </a:prstGeom>
          <a:solidFill>
            <a:srgbClr val="FFFFFF"/>
          </a:solidFill>
          <a:ln w="19050" cap="flat" cmpd="sng">
            <a:solidFill>
              <a:srgbClr val="FF00FF"/>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Certificate Services</a:t>
            </a:r>
            <a:endParaRPr sz="1084">
              <a:latin typeface="Rubik SemiBold"/>
              <a:ea typeface="Rubik SemiBold"/>
              <a:cs typeface="Rubik SemiBold"/>
              <a:sym typeface="Rubik SemiBold"/>
            </a:endParaRPr>
          </a:p>
        </p:txBody>
      </p:sp>
      <p:sp>
        <p:nvSpPr>
          <p:cNvPr id="168" name="Google Shape;168;p26"/>
          <p:cNvSpPr/>
          <p:nvPr/>
        </p:nvSpPr>
        <p:spPr>
          <a:xfrm>
            <a:off x="2844287" y="5601474"/>
            <a:ext cx="1944000" cy="393300"/>
          </a:xfrm>
          <a:prstGeom prst="roundRect">
            <a:avLst>
              <a:gd name="adj" fmla="val 18586"/>
            </a:avLst>
          </a:prstGeom>
          <a:solidFill>
            <a:srgbClr val="FFFFFF"/>
          </a:solidFill>
          <a:ln w="19050" cap="flat" cmpd="sng">
            <a:solidFill>
              <a:srgbClr val="0000FF"/>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Digital Badge Services</a:t>
            </a:r>
            <a:endParaRPr sz="1084">
              <a:latin typeface="Rubik SemiBold"/>
              <a:ea typeface="Rubik SemiBold"/>
              <a:cs typeface="Rubik SemiBold"/>
              <a:sym typeface="Rubik SemiBold"/>
            </a:endParaRPr>
          </a:p>
        </p:txBody>
      </p:sp>
      <p:sp>
        <p:nvSpPr>
          <p:cNvPr id="169" name="Google Shape;169;p26"/>
          <p:cNvSpPr txBox="1"/>
          <p:nvPr/>
        </p:nvSpPr>
        <p:spPr>
          <a:xfrm>
            <a:off x="3305200" y="1550625"/>
            <a:ext cx="4144800" cy="1776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400" b="1">
                <a:solidFill>
                  <a:schemeClr val="dk1"/>
                </a:solidFill>
                <a:highlight>
                  <a:schemeClr val="lt1"/>
                </a:highlight>
              </a:rPr>
              <a:t>A Variety of Tools </a:t>
            </a:r>
            <a:endParaRPr sz="2400" b="1">
              <a:solidFill>
                <a:schemeClr val="dk1"/>
              </a:solidFill>
              <a:highlight>
                <a:schemeClr val="lt1"/>
              </a:highlight>
            </a:endParaRPr>
          </a:p>
          <a:p>
            <a:pPr marL="0" lvl="0" indent="0" algn="ctr" rtl="0">
              <a:lnSpc>
                <a:spcPct val="115000"/>
              </a:lnSpc>
              <a:spcBef>
                <a:spcPts val="0"/>
              </a:spcBef>
              <a:spcAft>
                <a:spcPts val="0"/>
              </a:spcAft>
              <a:buNone/>
            </a:pPr>
            <a:r>
              <a:rPr lang="en-US" sz="2400" b="1">
                <a:solidFill>
                  <a:schemeClr val="dk1"/>
                </a:solidFill>
                <a:highlight>
                  <a:schemeClr val="lt1"/>
                </a:highlight>
              </a:rPr>
              <a:t>to Support Diverse Needs</a:t>
            </a:r>
            <a:r>
              <a:rPr lang="en-US" sz="2400" b="1">
                <a:solidFill>
                  <a:schemeClr val="dk1"/>
                </a:solidFill>
              </a:rPr>
              <a:t> </a:t>
            </a:r>
            <a:endParaRPr sz="2400" b="1">
              <a:solidFill>
                <a:schemeClr val="dk1"/>
              </a:solidFill>
              <a:highlight>
                <a:schemeClr val="lt1"/>
              </a:highlight>
            </a:endParaRPr>
          </a:p>
          <a:p>
            <a:pPr marL="0" lvl="0" indent="0" algn="ctr" rtl="0">
              <a:lnSpc>
                <a:spcPct val="115000"/>
              </a:lnSpc>
              <a:spcBef>
                <a:spcPts val="0"/>
              </a:spcBef>
              <a:spcAft>
                <a:spcPts val="0"/>
              </a:spcAft>
              <a:buNone/>
            </a:pPr>
            <a:endParaRPr sz="1200">
              <a:solidFill>
                <a:schemeClr val="dk1"/>
              </a:solidFill>
              <a:highlight>
                <a:schemeClr val="lt1"/>
              </a:highlight>
            </a:endParaRPr>
          </a:p>
          <a:p>
            <a:pPr marL="0" lvl="0" indent="0" algn="ctr"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ctr" rtl="0">
              <a:lnSpc>
                <a:spcPct val="115000"/>
              </a:lnSpc>
              <a:spcBef>
                <a:spcPts val="0"/>
              </a:spcBef>
              <a:spcAft>
                <a:spcPts val="0"/>
              </a:spcAft>
              <a:buNone/>
            </a:pPr>
            <a:endParaRPr sz="1600">
              <a:solidFill>
                <a:srgbClr val="0E1721"/>
              </a:solidFill>
              <a:latin typeface="Poppins"/>
              <a:ea typeface="Poppins"/>
              <a:cs typeface="Poppins"/>
              <a:sym typeface="Poppins"/>
            </a:endParaRPr>
          </a:p>
        </p:txBody>
      </p:sp>
      <p:pic>
        <p:nvPicPr>
          <p:cNvPr id="170" name="Google Shape;170;p26" title="INST-Parchment-logo-horizontal-full-color.png"/>
          <p:cNvPicPr preferRelativeResize="0"/>
          <p:nvPr/>
        </p:nvPicPr>
        <p:blipFill>
          <a:blip r:embed="rId4">
            <a:alphaModFix/>
          </a:blip>
          <a:stretch>
            <a:fillRect/>
          </a:stretch>
        </p:blipFill>
        <p:spPr>
          <a:xfrm>
            <a:off x="382963" y="1255075"/>
            <a:ext cx="2461322" cy="448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7"/>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27"/>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27"/>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178" name="Google Shape;178;p27"/>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
        <p:nvSpPr>
          <p:cNvPr id="179" name="Google Shape;179;p27"/>
          <p:cNvSpPr txBox="1"/>
          <p:nvPr/>
        </p:nvSpPr>
        <p:spPr>
          <a:xfrm>
            <a:off x="2529933" y="1157325"/>
            <a:ext cx="7443300" cy="393300"/>
          </a:xfrm>
          <a:prstGeom prst="rect">
            <a:avLst/>
          </a:prstGeom>
          <a:noFill/>
          <a:ln>
            <a:noFill/>
          </a:ln>
        </p:spPr>
        <p:txBody>
          <a:bodyPr spcFirstLastPara="1" wrap="square" lIns="76225" tIns="38100" rIns="76225" bIns="38100" anchor="ctr" anchorCtr="0">
            <a:normAutofit/>
          </a:bodyPr>
          <a:lstStyle/>
          <a:p>
            <a:pPr marL="0" lvl="0" indent="0" algn="l" rtl="0">
              <a:spcBef>
                <a:spcPts val="0"/>
              </a:spcBef>
              <a:spcAft>
                <a:spcPts val="0"/>
              </a:spcAft>
              <a:buNone/>
            </a:pPr>
            <a:r>
              <a:rPr lang="en-US" sz="1668">
                <a:solidFill>
                  <a:srgbClr val="FFFFFF"/>
                </a:solidFill>
                <a:latin typeface="Rubik"/>
                <a:ea typeface="Rubik"/>
                <a:cs typeface="Rubik"/>
                <a:sym typeface="Rubik"/>
              </a:rPr>
              <a:t>Parchment Solutions In Use at Germanna Community College</a:t>
            </a:r>
            <a:endParaRPr sz="1668">
              <a:solidFill>
                <a:srgbClr val="FFFFFF"/>
              </a:solidFill>
              <a:latin typeface="Rubik"/>
              <a:ea typeface="Rubik"/>
              <a:cs typeface="Rubik"/>
              <a:sym typeface="Rubik"/>
            </a:endParaRPr>
          </a:p>
        </p:txBody>
      </p:sp>
      <p:sp>
        <p:nvSpPr>
          <p:cNvPr id="180" name="Google Shape;180;p27"/>
          <p:cNvSpPr/>
          <p:nvPr/>
        </p:nvSpPr>
        <p:spPr>
          <a:xfrm>
            <a:off x="2923161" y="2424476"/>
            <a:ext cx="4846200" cy="656400"/>
          </a:xfrm>
          <a:prstGeom prst="roundRect">
            <a:avLst>
              <a:gd name="adj" fmla="val 18586"/>
            </a:avLst>
          </a:prstGeom>
          <a:solidFill>
            <a:srgbClr val="FFFFFF"/>
          </a:solidFill>
          <a:ln w="31775" cap="flat" cmpd="sng">
            <a:solidFill>
              <a:srgbClr val="FC8B27"/>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Extract key data or coursework from student transcripts– instead of manually typing or searching for data points</a:t>
            </a:r>
            <a:endParaRPr sz="1084">
              <a:latin typeface="Rubik SemiBold"/>
              <a:ea typeface="Rubik SemiBold"/>
              <a:cs typeface="Rubik SemiBold"/>
              <a:sym typeface="Rubik SemiBold"/>
            </a:endParaRPr>
          </a:p>
        </p:txBody>
      </p:sp>
      <p:pic>
        <p:nvPicPr>
          <p:cNvPr id="181" name="Google Shape;181;p27"/>
          <p:cNvPicPr preferRelativeResize="0"/>
          <p:nvPr/>
        </p:nvPicPr>
        <p:blipFill rotWithShape="1">
          <a:blip r:embed="rId4">
            <a:alphaModFix/>
          </a:blip>
          <a:srcRect/>
          <a:stretch/>
        </p:blipFill>
        <p:spPr>
          <a:xfrm>
            <a:off x="769437" y="4309962"/>
            <a:ext cx="953047" cy="953047"/>
          </a:xfrm>
          <a:prstGeom prst="rect">
            <a:avLst/>
          </a:prstGeom>
          <a:noFill/>
          <a:ln>
            <a:noFill/>
          </a:ln>
        </p:spPr>
      </p:pic>
      <p:pic>
        <p:nvPicPr>
          <p:cNvPr id="182" name="Google Shape;182;p27"/>
          <p:cNvPicPr preferRelativeResize="0"/>
          <p:nvPr/>
        </p:nvPicPr>
        <p:blipFill rotWithShape="1">
          <a:blip r:embed="rId5">
            <a:alphaModFix/>
          </a:blip>
          <a:srcRect/>
          <a:stretch/>
        </p:blipFill>
        <p:spPr>
          <a:xfrm>
            <a:off x="769437" y="3142687"/>
            <a:ext cx="953047" cy="953047"/>
          </a:xfrm>
          <a:prstGeom prst="rect">
            <a:avLst/>
          </a:prstGeom>
          <a:noFill/>
          <a:ln>
            <a:noFill/>
          </a:ln>
        </p:spPr>
      </p:pic>
      <p:sp>
        <p:nvSpPr>
          <p:cNvPr id="183" name="Google Shape;183;p27"/>
          <p:cNvSpPr/>
          <p:nvPr/>
        </p:nvSpPr>
        <p:spPr>
          <a:xfrm>
            <a:off x="284059" y="4044378"/>
            <a:ext cx="1944000" cy="228600"/>
          </a:xfrm>
          <a:prstGeom prst="roundRect">
            <a:avLst>
              <a:gd name="adj" fmla="val 18586"/>
            </a:avLst>
          </a:prstGeom>
          <a:no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Gateway</a:t>
            </a:r>
            <a:endParaRPr sz="1084">
              <a:latin typeface="Rubik SemiBold"/>
              <a:ea typeface="Rubik SemiBold"/>
              <a:cs typeface="Rubik SemiBold"/>
              <a:sym typeface="Rubik SemiBold"/>
            </a:endParaRPr>
          </a:p>
        </p:txBody>
      </p:sp>
      <p:sp>
        <p:nvSpPr>
          <p:cNvPr id="184" name="Google Shape;184;p27"/>
          <p:cNvSpPr/>
          <p:nvPr/>
        </p:nvSpPr>
        <p:spPr>
          <a:xfrm>
            <a:off x="284049" y="5144733"/>
            <a:ext cx="1944000" cy="228600"/>
          </a:xfrm>
          <a:prstGeom prst="roundRect">
            <a:avLst>
              <a:gd name="adj" fmla="val 18586"/>
            </a:avLst>
          </a:prstGeom>
          <a:no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Diploma Services</a:t>
            </a:r>
            <a:endParaRPr sz="1084">
              <a:latin typeface="Rubik SemiBold"/>
              <a:ea typeface="Rubik SemiBold"/>
              <a:cs typeface="Rubik SemiBold"/>
              <a:sym typeface="Rubik SemiBold"/>
            </a:endParaRPr>
          </a:p>
        </p:txBody>
      </p:sp>
      <p:pic>
        <p:nvPicPr>
          <p:cNvPr id="185" name="Google Shape;185;p27"/>
          <p:cNvPicPr preferRelativeResize="0"/>
          <p:nvPr/>
        </p:nvPicPr>
        <p:blipFill rotWithShape="1">
          <a:blip r:embed="rId6">
            <a:alphaModFix/>
          </a:blip>
          <a:srcRect/>
          <a:stretch/>
        </p:blipFill>
        <p:spPr>
          <a:xfrm>
            <a:off x="769425" y="1833262"/>
            <a:ext cx="953050" cy="953050"/>
          </a:xfrm>
          <a:prstGeom prst="rect">
            <a:avLst/>
          </a:prstGeom>
          <a:noFill/>
          <a:ln>
            <a:noFill/>
          </a:ln>
        </p:spPr>
      </p:pic>
      <p:sp>
        <p:nvSpPr>
          <p:cNvPr id="186" name="Google Shape;186;p27"/>
          <p:cNvSpPr/>
          <p:nvPr/>
        </p:nvSpPr>
        <p:spPr>
          <a:xfrm>
            <a:off x="350334" y="2822503"/>
            <a:ext cx="1944000" cy="228600"/>
          </a:xfrm>
          <a:prstGeom prst="roundRect">
            <a:avLst>
              <a:gd name="adj" fmla="val 18586"/>
            </a:avLst>
          </a:prstGeom>
          <a:noFill/>
          <a:ln>
            <a:noFill/>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Raptor Data Automation</a:t>
            </a:r>
            <a:endParaRPr sz="1084">
              <a:latin typeface="Rubik SemiBold"/>
              <a:ea typeface="Rubik SemiBold"/>
              <a:cs typeface="Rubik SemiBold"/>
              <a:sym typeface="Rubik SemiBold"/>
            </a:endParaRPr>
          </a:p>
        </p:txBody>
      </p:sp>
      <p:sp>
        <p:nvSpPr>
          <p:cNvPr id="187" name="Google Shape;187;p27"/>
          <p:cNvSpPr/>
          <p:nvPr/>
        </p:nvSpPr>
        <p:spPr>
          <a:xfrm>
            <a:off x="2923161" y="3551364"/>
            <a:ext cx="4846200" cy="656400"/>
          </a:xfrm>
          <a:prstGeom prst="roundRect">
            <a:avLst>
              <a:gd name="adj" fmla="val 18586"/>
            </a:avLst>
          </a:prstGeom>
          <a:solidFill>
            <a:srgbClr val="FFFFFF"/>
          </a:solidFill>
          <a:ln w="31775" cap="flat" cmpd="sng">
            <a:solidFill>
              <a:srgbClr val="FC8B27"/>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Allow students to upload their own transcript to immediately receive progress feedback and a quick, unofficial transfer evaluation</a:t>
            </a:r>
            <a:endParaRPr sz="1084">
              <a:latin typeface="Rubik SemiBold"/>
              <a:ea typeface="Rubik SemiBold"/>
              <a:cs typeface="Rubik SemiBold"/>
              <a:sym typeface="Rubik SemiBold"/>
            </a:endParaRPr>
          </a:p>
        </p:txBody>
      </p:sp>
      <p:sp>
        <p:nvSpPr>
          <p:cNvPr id="188" name="Google Shape;188;p27"/>
          <p:cNvSpPr/>
          <p:nvPr/>
        </p:nvSpPr>
        <p:spPr>
          <a:xfrm>
            <a:off x="2923161" y="4678276"/>
            <a:ext cx="4846200" cy="656400"/>
          </a:xfrm>
          <a:prstGeom prst="roundRect">
            <a:avLst>
              <a:gd name="adj" fmla="val 18586"/>
            </a:avLst>
          </a:prstGeom>
          <a:solidFill>
            <a:srgbClr val="FFFFFF"/>
          </a:solidFill>
          <a:ln w="31775" cap="flat" cmpd="sng">
            <a:solidFill>
              <a:srgbClr val="FC8B27"/>
            </a:solidFill>
            <a:prstDash val="solid"/>
            <a:round/>
            <a:headEnd type="none" w="sm" len="sm"/>
            <a:tailEnd type="none" w="sm" len="sm"/>
          </a:ln>
        </p:spPr>
        <p:txBody>
          <a:bodyPr spcFirstLastPara="1" wrap="square" lIns="76225" tIns="76225" rIns="76225" bIns="76225" anchor="ctr" anchorCtr="0">
            <a:noAutofit/>
          </a:bodyPr>
          <a:lstStyle/>
          <a:p>
            <a:pPr marL="0" lvl="0" indent="0" algn="ctr" rtl="0">
              <a:spcBef>
                <a:spcPts val="0"/>
              </a:spcBef>
              <a:spcAft>
                <a:spcPts val="0"/>
              </a:spcAft>
              <a:buNone/>
            </a:pPr>
            <a:r>
              <a:rPr lang="en-US" sz="1084">
                <a:latin typeface="Rubik SemiBold"/>
                <a:ea typeface="Rubik SemiBold"/>
                <a:cs typeface="Rubik SemiBold"/>
                <a:sym typeface="Rubik SemiBold"/>
              </a:rPr>
              <a:t> Print + Digital together, Built-in address check to reduce returned diplomas, and Replacement diplomas becomes self-service</a:t>
            </a:r>
            <a:endParaRPr sz="1084">
              <a:latin typeface="Rubik SemiBold"/>
              <a:ea typeface="Rubik SemiBold"/>
              <a:cs typeface="Rubik SemiBold"/>
              <a:sym typeface="Rubik SemiBold"/>
            </a:endParaRPr>
          </a:p>
        </p:txBody>
      </p:sp>
      <p:sp>
        <p:nvSpPr>
          <p:cNvPr id="189" name="Google Shape;189;p27"/>
          <p:cNvSpPr txBox="1"/>
          <p:nvPr/>
        </p:nvSpPr>
        <p:spPr>
          <a:xfrm>
            <a:off x="850525" y="1259625"/>
            <a:ext cx="7353300" cy="1068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b="1" dirty="0">
                <a:solidFill>
                  <a:schemeClr val="dk1"/>
                </a:solidFill>
                <a:highlight>
                  <a:schemeClr val="lt1"/>
                </a:highlight>
              </a:rPr>
              <a:t>A Focus on Operational Efficiency</a:t>
            </a:r>
            <a:endParaRPr sz="2400" b="1" dirty="0">
              <a:solidFill>
                <a:schemeClr val="dk1"/>
              </a:solidFill>
              <a:highlight>
                <a:schemeClr val="lt1"/>
              </a:highlight>
            </a:endParaRPr>
          </a:p>
          <a:p>
            <a:pPr marL="0" lvl="0" indent="0" algn="l" rtl="0">
              <a:lnSpc>
                <a:spcPct val="115000"/>
              </a:lnSpc>
              <a:spcBef>
                <a:spcPts val="0"/>
              </a:spcBef>
              <a:spcAft>
                <a:spcPts val="0"/>
              </a:spcAft>
              <a:buNone/>
            </a:pPr>
            <a:endParaRPr sz="1200" dirty="0">
              <a:solidFill>
                <a:schemeClr val="dk1"/>
              </a:solidFill>
              <a:highlight>
                <a:schemeClr val="lt1"/>
              </a:highlight>
            </a:endParaRPr>
          </a:p>
          <a:p>
            <a:pPr marL="0" lvl="0" indent="0" algn="l" rtl="0">
              <a:lnSpc>
                <a:spcPct val="115000"/>
              </a:lnSpc>
              <a:spcBef>
                <a:spcPts val="0"/>
              </a:spcBef>
              <a:spcAft>
                <a:spcPts val="0"/>
              </a:spcAft>
              <a:buNone/>
            </a:pPr>
            <a:endParaRPr sz="1600" dirty="0">
              <a:solidFill>
                <a:srgbClr val="0E1721"/>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20098F5-C97C-336C-D9D8-26C2E679F3FB}"/>
              </a:ext>
            </a:extLst>
          </p:cNvPr>
          <p:cNvGraphicFramePr/>
          <p:nvPr>
            <p:extLst>
              <p:ext uri="{D42A27DB-BD31-4B8C-83A1-F6EECF244321}">
                <p14:modId xmlns:p14="http://schemas.microsoft.com/office/powerpoint/2010/main" val="539404065"/>
              </p:ext>
            </p:extLst>
          </p:nvPr>
        </p:nvGraphicFramePr>
        <p:xfrm>
          <a:off x="368499" y="1240077"/>
          <a:ext cx="8556296" cy="6889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5" name="Google Shape;195;p28"/>
          <p:cNvSpPr txBox="1">
            <a:spLocks noGrp="1"/>
          </p:cNvSpPr>
          <p:nvPr>
            <p:ph type="body" idx="2"/>
          </p:nvPr>
        </p:nvSpPr>
        <p:spPr>
          <a:xfrm>
            <a:off x="368500" y="2281750"/>
            <a:ext cx="5160900" cy="3890700"/>
          </a:xfrm>
          <a:prstGeom prst="rect">
            <a:avLst/>
          </a:prstGeom>
        </p:spPr>
        <p:txBody>
          <a:bodyPr spcFirstLastPara="1" wrap="square" lIns="91425" tIns="45700" rIns="91425" bIns="45700" anchor="t" anchorCtr="0">
            <a:noAutofit/>
          </a:bodyPr>
          <a:lstStyle/>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Retrieve orders in Colleague</a:t>
            </a:r>
          </a:p>
          <a:p>
            <a:pPr lvl="1" indent="-368300">
              <a:spcBef>
                <a:spcPts val="280"/>
              </a:spcBef>
              <a:buSzPts val="2200"/>
              <a:buFont typeface="Arial" panose="020B0604020202020204" pitchFamily="34" charset="0"/>
              <a:buChar char="•"/>
            </a:pPr>
            <a:r>
              <a:rPr lang="en-US" sz="2000" b="1" dirty="0">
                <a:latin typeface="Rubik"/>
                <a:ea typeface="Rubik"/>
                <a:cs typeface="Rubik"/>
                <a:sym typeface="Rubik"/>
              </a:rPr>
              <a:t>RQSS</a:t>
            </a:r>
            <a:r>
              <a:rPr lang="en-US" sz="2000" dirty="0">
                <a:latin typeface="Rubik"/>
                <a:ea typeface="Rubik"/>
                <a:cs typeface="Rubik"/>
                <a:sym typeface="Rubik"/>
              </a:rPr>
              <a:t> - Request Summary</a:t>
            </a:r>
            <a:endParaRPr sz="2000" dirty="0">
              <a:latin typeface="Rubik"/>
              <a:ea typeface="Rubik"/>
              <a:cs typeface="Rubik"/>
              <a:sym typeface="Rubik"/>
            </a:endParaRPr>
          </a:p>
          <a:p>
            <a:pPr marL="914400" lvl="0" indent="-368300" algn="l" rtl="0">
              <a:spcBef>
                <a:spcPts val="0"/>
              </a:spcBef>
              <a:spcAft>
                <a:spcPts val="0"/>
              </a:spcAft>
              <a:buSzPts val="2200"/>
              <a:buFont typeface="Arial" panose="020B0604020202020204" pitchFamily="34" charset="0"/>
              <a:buChar char="•"/>
            </a:pPr>
            <a:r>
              <a:rPr lang="en-US" sz="2200" b="1" dirty="0">
                <a:latin typeface="Rubik"/>
                <a:ea typeface="Rubik"/>
                <a:cs typeface="Rubik"/>
                <a:sym typeface="Rubik"/>
              </a:rPr>
              <a:t>STRQ</a:t>
            </a:r>
            <a:r>
              <a:rPr lang="en-US" sz="2200" dirty="0">
                <a:latin typeface="Rubik"/>
                <a:ea typeface="Rubik"/>
                <a:cs typeface="Rubik"/>
                <a:sym typeface="Rubik"/>
              </a:rPr>
              <a:t> - Student Requests Print</a:t>
            </a:r>
            <a:endParaRPr sz="2200" dirty="0">
              <a:latin typeface="Rubik"/>
              <a:ea typeface="Rubik"/>
              <a:cs typeface="Rubik"/>
              <a:sym typeface="Rubik"/>
            </a:endParaRPr>
          </a:p>
          <a:p>
            <a:pPr marL="914400" lvl="0" indent="0" algn="l" rtl="0">
              <a:spcBef>
                <a:spcPts val="280"/>
              </a:spcBef>
              <a:spcAft>
                <a:spcPts val="0"/>
              </a:spcAft>
              <a:buNone/>
            </a:pPr>
            <a:endParaRPr sz="2200" dirty="0">
              <a:latin typeface="Rubik"/>
              <a:ea typeface="Rubik"/>
              <a:cs typeface="Rubik"/>
              <a:sym typeface="Rubik"/>
            </a:endParaRPr>
          </a:p>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Load </a:t>
            </a:r>
            <a:r>
              <a:rPr lang="en-US" sz="2200" dirty="0" err="1">
                <a:latin typeface="Rubik"/>
                <a:ea typeface="Rubik"/>
                <a:cs typeface="Rubik"/>
                <a:sym typeface="Rubik"/>
              </a:rPr>
              <a:t>Savedlist</a:t>
            </a:r>
            <a:r>
              <a:rPr lang="en-US" sz="2200" dirty="0">
                <a:latin typeface="Rubik"/>
                <a:ea typeface="Rubik"/>
                <a:cs typeface="Rubik"/>
                <a:sym typeface="Rubik"/>
              </a:rPr>
              <a:t> (XSAV) in TRAN</a:t>
            </a:r>
            <a:endParaRPr sz="2200" dirty="0">
              <a:latin typeface="Rubik"/>
              <a:ea typeface="Rubik"/>
              <a:cs typeface="Rubik"/>
              <a:sym typeface="Rubik"/>
            </a:endParaRPr>
          </a:p>
          <a:p>
            <a:pPr marL="914400" lvl="0" indent="-368300" algn="l" rtl="0">
              <a:spcBef>
                <a:spcPts val="0"/>
              </a:spcBef>
              <a:spcAft>
                <a:spcPts val="0"/>
              </a:spcAft>
              <a:buSzPts val="2200"/>
              <a:buFont typeface="Arial" panose="020B0604020202020204" pitchFamily="34" charset="0"/>
              <a:buChar char="•"/>
            </a:pPr>
            <a:r>
              <a:rPr lang="en-US" sz="2200" dirty="0">
                <a:latin typeface="Rubik"/>
                <a:ea typeface="Rubik"/>
                <a:cs typeface="Rubik"/>
                <a:sym typeface="Rubik"/>
              </a:rPr>
              <a:t>Print in House to a designated printer</a:t>
            </a:r>
            <a:endParaRPr sz="2200" dirty="0">
              <a:latin typeface="Rubik"/>
              <a:ea typeface="Rubik"/>
              <a:cs typeface="Rubik"/>
              <a:sym typeface="Rubik"/>
            </a:endParaRPr>
          </a:p>
          <a:p>
            <a:pPr marL="914400" lvl="0" indent="0" algn="l" rtl="0">
              <a:spcBef>
                <a:spcPts val="280"/>
              </a:spcBef>
              <a:spcAft>
                <a:spcPts val="0"/>
              </a:spcAft>
              <a:buNone/>
            </a:pPr>
            <a:endParaRPr sz="2200" dirty="0">
              <a:latin typeface="Rubik"/>
              <a:ea typeface="Rubik"/>
              <a:cs typeface="Rubik"/>
              <a:sym typeface="Rubik"/>
            </a:endParaRPr>
          </a:p>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Fold, stuff, address, and stamp (3 stamps) each envelope  </a:t>
            </a:r>
            <a:endParaRPr sz="2200" dirty="0">
              <a:latin typeface="Rubik"/>
              <a:ea typeface="Rubik"/>
              <a:cs typeface="Rubik"/>
              <a:sym typeface="Rubik"/>
            </a:endParaRPr>
          </a:p>
        </p:txBody>
      </p:sp>
      <p:pic>
        <p:nvPicPr>
          <p:cNvPr id="196" name="Google Shape;196;p28"/>
          <p:cNvPicPr preferRelativeResize="0"/>
          <p:nvPr/>
        </p:nvPicPr>
        <p:blipFill>
          <a:blip r:embed="rId8"/>
          <a:srcRect/>
          <a:stretch/>
        </p:blipFill>
        <p:spPr>
          <a:xfrm rot="778262">
            <a:off x="6583600" y="3955256"/>
            <a:ext cx="1935487" cy="2504749"/>
          </a:xfrm>
          <a:prstGeom prst="rect">
            <a:avLst/>
          </a:prstGeom>
          <a:ln w="88900" cap="sq" cmpd="thickThin">
            <a:solidFill>
              <a:srgbClr val="000000"/>
            </a:solidFill>
            <a:prstDash val="solid"/>
            <a:miter lim="800000"/>
          </a:ln>
          <a:effectLst>
            <a:innerShdw blurRad="76200">
              <a:srgbClr val="000000"/>
            </a:innerShdw>
          </a:effectLst>
        </p:spPr>
      </p:pic>
      <p:pic>
        <p:nvPicPr>
          <p:cNvPr id="197" name="Google Shape;197;p28"/>
          <p:cNvPicPr preferRelativeResize="0"/>
          <p:nvPr/>
        </p:nvPicPr>
        <p:blipFill>
          <a:blip r:embed="rId9">
            <a:alphaModFix/>
          </a:blip>
          <a:stretch>
            <a:fillRect/>
          </a:stretch>
        </p:blipFill>
        <p:spPr>
          <a:xfrm rot="21021776">
            <a:off x="5625913" y="1548285"/>
            <a:ext cx="3013473" cy="19135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9"/>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9"/>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29"/>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05" name="Google Shape;205;p29"/>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pic>
        <p:nvPicPr>
          <p:cNvPr id="206" name="Google Shape;206;p29"/>
          <p:cNvPicPr preferRelativeResize="0"/>
          <p:nvPr/>
        </p:nvPicPr>
        <p:blipFill>
          <a:blip r:embed="rId4">
            <a:alphaModFix/>
          </a:blip>
          <a:stretch>
            <a:fillRect/>
          </a:stretch>
        </p:blipFill>
        <p:spPr>
          <a:xfrm>
            <a:off x="1447906" y="1817736"/>
            <a:ext cx="6248188" cy="4289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7" name="Google Shape;207;p29"/>
          <p:cNvSpPr txBox="1">
            <a:spLocks noGrp="1"/>
          </p:cNvSpPr>
          <p:nvPr>
            <p:ph type="body" idx="1"/>
          </p:nvPr>
        </p:nvSpPr>
        <p:spPr>
          <a:xfrm>
            <a:off x="628649" y="1092900"/>
            <a:ext cx="7886700" cy="621618"/>
          </a:xfrm>
          <a:prstGeom prst="rect">
            <a:avLst/>
          </a:prstGeom>
          <a:noFill/>
        </p:spPr>
        <p:txBody>
          <a:bodyPr spcFirstLastPara="1" wrap="square" lIns="91425" tIns="45700" rIns="91425" bIns="45700" anchor="t" anchorCtr="0">
            <a:normAutofit fontScale="92500" lnSpcReduction="10000"/>
          </a:bodyPr>
          <a:lstStyle/>
          <a:p>
            <a:pPr marL="0" lvl="0" indent="0" algn="ctr" rtl="0">
              <a:spcBef>
                <a:spcPts val="1000"/>
              </a:spcBef>
              <a:spcAft>
                <a:spcPts val="0"/>
              </a:spcAft>
              <a:buNone/>
            </a:pPr>
            <a:r>
              <a:rPr lang="en-US" sz="3300" b="1" dirty="0">
                <a:ln>
                  <a:solidFill>
                    <a:schemeClr val="accent1"/>
                  </a:solidFill>
                </a:ln>
                <a:solidFill>
                  <a:schemeClr val="accent5"/>
                </a:solidFill>
                <a:latin typeface="Arial"/>
                <a:ea typeface="Arial"/>
                <a:cs typeface="Arial"/>
                <a:sym typeface="Arial"/>
              </a:rPr>
              <a:t>2013 and beyond…</a:t>
            </a:r>
            <a:r>
              <a:rPr lang="en-US" sz="2700" dirty="0">
                <a:solidFill>
                  <a:schemeClr val="bg1"/>
                </a:solidFill>
                <a:latin typeface="Arial"/>
                <a:ea typeface="Arial"/>
                <a:cs typeface="Arial"/>
                <a:sym typeface="Arial"/>
              </a:rPr>
              <a:t>…</a:t>
            </a:r>
            <a:endParaRPr sz="2700" dirty="0">
              <a:solidFill>
                <a:schemeClr val="bg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0"/>
          <p:cNvSpPr txBox="1">
            <a:spLocks noGrp="1"/>
          </p:cNvSpPr>
          <p:nvPr>
            <p:ph type="title"/>
          </p:nvPr>
        </p:nvSpPr>
        <p:spPr>
          <a:xfrm>
            <a:off x="368500" y="1503025"/>
            <a:ext cx="8356200" cy="6327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200" b="0" dirty="0">
                <a:solidFill>
                  <a:schemeClr val="bg1"/>
                </a:solidFill>
                <a:latin typeface="Arial"/>
                <a:ea typeface="Arial"/>
                <a:cs typeface="Arial"/>
                <a:sym typeface="Arial"/>
              </a:rPr>
              <a:t>Diplomas - Prior to 2023</a:t>
            </a:r>
            <a:endParaRPr sz="3200" b="0" i="0" u="none" strike="noStrike" cap="none" dirty="0">
              <a:solidFill>
                <a:schemeClr val="bg1"/>
              </a:solidFill>
              <a:latin typeface="Arial"/>
              <a:ea typeface="Arial"/>
              <a:cs typeface="Arial"/>
              <a:sym typeface="Arial"/>
            </a:endParaRPr>
          </a:p>
        </p:txBody>
      </p:sp>
      <p:sp>
        <p:nvSpPr>
          <p:cNvPr id="213" name="Google Shape;213;p30"/>
          <p:cNvSpPr txBox="1">
            <a:spLocks noGrp="1"/>
          </p:cNvSpPr>
          <p:nvPr>
            <p:ph type="body" idx="2"/>
          </p:nvPr>
        </p:nvSpPr>
        <p:spPr>
          <a:xfrm>
            <a:off x="368500" y="2416800"/>
            <a:ext cx="7480100" cy="3890700"/>
          </a:xfrm>
          <a:prstGeom prst="rect">
            <a:avLst/>
          </a:prstGeom>
        </p:spPr>
        <p:txBody>
          <a:bodyPr spcFirstLastPara="1" wrap="square" lIns="91425" tIns="45700" rIns="91425" bIns="45700" anchor="t" anchorCtr="0">
            <a:noAutofit/>
          </a:bodyPr>
          <a:lstStyle/>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Receive daily spreadsheet of recently placed orders</a:t>
            </a:r>
            <a:endParaRPr sz="2200" dirty="0">
              <a:latin typeface="Rubik"/>
              <a:ea typeface="Rubik"/>
              <a:cs typeface="Rubik"/>
              <a:sym typeface="Rubik"/>
            </a:endParaRPr>
          </a:p>
          <a:p>
            <a:pPr marL="914400" lvl="0" indent="0" algn="l" rtl="0">
              <a:spcBef>
                <a:spcPts val="280"/>
              </a:spcBef>
              <a:spcAft>
                <a:spcPts val="0"/>
              </a:spcAft>
              <a:buNone/>
            </a:pPr>
            <a:endParaRPr sz="2200" dirty="0">
              <a:latin typeface="Rubik"/>
              <a:ea typeface="Rubik"/>
              <a:cs typeface="Rubik"/>
              <a:sym typeface="Rubik"/>
            </a:endParaRPr>
          </a:p>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Communicate with the Finance Office for payments</a:t>
            </a:r>
            <a:endParaRPr sz="2200" dirty="0">
              <a:latin typeface="Rubik"/>
              <a:ea typeface="Rubik"/>
              <a:cs typeface="Rubik"/>
              <a:sym typeface="Rubik"/>
            </a:endParaRPr>
          </a:p>
          <a:p>
            <a:pPr marL="1371600" lvl="1" indent="-368300" algn="l" rtl="0">
              <a:spcBef>
                <a:spcPts val="0"/>
              </a:spcBef>
              <a:spcAft>
                <a:spcPts val="0"/>
              </a:spcAft>
              <a:buSzPts val="2200"/>
              <a:buFont typeface="Arial" panose="020B0604020202020204" pitchFamily="34" charset="0"/>
              <a:buChar char="•"/>
            </a:pPr>
            <a:r>
              <a:rPr lang="en-US" sz="2200" dirty="0">
                <a:latin typeface="Rubik"/>
                <a:ea typeface="Rubik"/>
                <a:cs typeface="Rubik"/>
                <a:sym typeface="Rubik"/>
              </a:rPr>
              <a:t>Duplicates or International shipping</a:t>
            </a:r>
            <a:endParaRPr sz="2200" dirty="0">
              <a:latin typeface="Rubik"/>
              <a:ea typeface="Rubik"/>
              <a:cs typeface="Rubik"/>
              <a:sym typeface="Rubik"/>
            </a:endParaRPr>
          </a:p>
          <a:p>
            <a:pPr marL="914400" lvl="0" indent="0" algn="l" rtl="0">
              <a:spcBef>
                <a:spcPts val="280"/>
              </a:spcBef>
              <a:spcAft>
                <a:spcPts val="0"/>
              </a:spcAft>
              <a:buNone/>
            </a:pPr>
            <a:endParaRPr sz="2200" dirty="0">
              <a:latin typeface="Rubik"/>
              <a:ea typeface="Rubik"/>
              <a:cs typeface="Rubik"/>
              <a:sym typeface="Rubik"/>
            </a:endParaRPr>
          </a:p>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Print in House using the templates created in DOD, diploma cardstock, and a designated printer</a:t>
            </a:r>
            <a:endParaRPr sz="2200" dirty="0">
              <a:latin typeface="Rubik"/>
              <a:ea typeface="Rubik"/>
              <a:cs typeface="Rubik"/>
              <a:sym typeface="Rubik"/>
            </a:endParaRPr>
          </a:p>
          <a:p>
            <a:pPr marL="914400" lvl="0" indent="0" algn="l" rtl="0">
              <a:spcBef>
                <a:spcPts val="280"/>
              </a:spcBef>
              <a:spcAft>
                <a:spcPts val="0"/>
              </a:spcAft>
              <a:buNone/>
            </a:pPr>
            <a:endParaRPr sz="2200" dirty="0">
              <a:latin typeface="Rubik"/>
              <a:ea typeface="Rubik"/>
              <a:cs typeface="Rubik"/>
              <a:sym typeface="Rubik"/>
            </a:endParaRPr>
          </a:p>
          <a:p>
            <a:pPr marL="457200" lvl="0" indent="-368300" algn="l" rtl="0">
              <a:spcBef>
                <a:spcPts val="280"/>
              </a:spcBef>
              <a:spcAft>
                <a:spcPts val="0"/>
              </a:spcAft>
              <a:buSzPts val="2200"/>
              <a:buFont typeface="Rubik"/>
              <a:buChar char="●"/>
            </a:pPr>
            <a:r>
              <a:rPr lang="en-US" sz="2200" dirty="0">
                <a:latin typeface="Rubik"/>
                <a:ea typeface="Rubik"/>
                <a:cs typeface="Rubik"/>
                <a:sym typeface="Rubik"/>
              </a:rPr>
              <a:t>Students picked up diplomas from our office or we shipped them</a:t>
            </a:r>
            <a:endParaRPr sz="2200" dirty="0">
              <a:latin typeface="Rubik"/>
              <a:ea typeface="Rubik"/>
              <a:cs typeface="Rubik"/>
              <a:sym typeface="Rubik"/>
            </a:endParaRPr>
          </a:p>
          <a:p>
            <a:pPr marL="914400" lvl="0" indent="0" algn="l" rtl="0">
              <a:spcBef>
                <a:spcPts val="280"/>
              </a:spcBef>
              <a:spcAft>
                <a:spcPts val="0"/>
              </a:spcAft>
              <a:buNone/>
            </a:pPr>
            <a:r>
              <a:rPr lang="en-US" sz="2000" dirty="0">
                <a:latin typeface="Rubik"/>
                <a:ea typeface="Rubik"/>
                <a:cs typeface="Rubik"/>
                <a:sym typeface="Rubik"/>
              </a:rPr>
              <a:t> </a:t>
            </a:r>
            <a:endParaRPr sz="2000" dirty="0">
              <a:latin typeface="Rubik"/>
              <a:ea typeface="Rubik"/>
              <a:cs typeface="Rubik"/>
              <a:sym typeface="Rubik"/>
            </a:endParaRPr>
          </a:p>
        </p:txBody>
      </p:sp>
      <p:pic>
        <p:nvPicPr>
          <p:cNvPr id="9" name="Picture 8">
            <a:extLst>
              <a:ext uri="{FF2B5EF4-FFF2-40B4-BE49-F238E27FC236}">
                <a16:creationId xmlns:a16="http://schemas.microsoft.com/office/drawing/2014/main" id="{CA85149D-81F7-4366-F7D2-88A090CB9768}"/>
              </a:ext>
            </a:extLst>
          </p:cNvPr>
          <p:cNvPicPr>
            <a:picLocks noChangeAspect="1"/>
          </p:cNvPicPr>
          <p:nvPr/>
        </p:nvPicPr>
        <p:blipFill>
          <a:blip r:embed="rId3"/>
          <a:stretch>
            <a:fillRect/>
          </a:stretch>
        </p:blipFill>
        <p:spPr>
          <a:xfrm>
            <a:off x="6324031" y="5327478"/>
            <a:ext cx="2819969" cy="17085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17"/>
        <p:cNvGrpSpPr/>
        <p:nvPr/>
      </p:nvGrpSpPr>
      <p:grpSpPr>
        <a:xfrm>
          <a:off x="0" y="0"/>
          <a:ext cx="0" cy="0"/>
          <a:chOff x="0" y="0"/>
          <a:chExt cx="0" cy="0"/>
        </a:xfrm>
      </p:grpSpPr>
      <p:sp>
        <p:nvSpPr>
          <p:cNvPr id="218" name="Google Shape;218;p31"/>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31"/>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31"/>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21" name="Google Shape;221;p31"/>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pic>
        <p:nvPicPr>
          <p:cNvPr id="3" name="Picture 2">
            <a:extLst>
              <a:ext uri="{FF2B5EF4-FFF2-40B4-BE49-F238E27FC236}">
                <a16:creationId xmlns:a16="http://schemas.microsoft.com/office/drawing/2014/main" id="{6A7FCA38-4303-E7D9-7850-476D3B0AA1FC}"/>
              </a:ext>
            </a:extLst>
          </p:cNvPr>
          <p:cNvPicPr>
            <a:picLocks noChangeAspect="1"/>
          </p:cNvPicPr>
          <p:nvPr/>
        </p:nvPicPr>
        <p:blipFill>
          <a:blip r:embed="rId4"/>
          <a:stretch>
            <a:fillRect/>
          </a:stretch>
        </p:blipFill>
        <p:spPr>
          <a:xfrm>
            <a:off x="1171961" y="1205264"/>
            <a:ext cx="6800077" cy="4812887"/>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9"/>
        <p:cNvGrpSpPr/>
        <p:nvPr/>
      </p:nvGrpSpPr>
      <p:grpSpPr>
        <a:xfrm>
          <a:off x="0" y="0"/>
          <a:ext cx="0" cy="0"/>
          <a:chOff x="0" y="0"/>
          <a:chExt cx="0" cy="0"/>
        </a:xfrm>
      </p:grpSpPr>
      <p:pic>
        <p:nvPicPr>
          <p:cNvPr id="240" name="Google Shape;240;p33"/>
          <p:cNvPicPr preferRelativeResize="0"/>
          <p:nvPr/>
        </p:nvPicPr>
        <p:blipFill>
          <a:blip r:embed="rId3">
            <a:alphaModFix/>
          </a:blip>
          <a:stretch>
            <a:fillRect/>
          </a:stretch>
        </p:blipFill>
        <p:spPr>
          <a:xfrm>
            <a:off x="458766" y="1935272"/>
            <a:ext cx="8226467" cy="38327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Box 1">
            <a:extLst>
              <a:ext uri="{FF2B5EF4-FFF2-40B4-BE49-F238E27FC236}">
                <a16:creationId xmlns:a16="http://schemas.microsoft.com/office/drawing/2014/main" id="{8E1CCB65-0F22-55C6-CFFB-F2A4C1668201}"/>
              </a:ext>
            </a:extLst>
          </p:cNvPr>
          <p:cNvSpPr txBox="1"/>
          <p:nvPr/>
        </p:nvSpPr>
        <p:spPr>
          <a:xfrm>
            <a:off x="2145081" y="1215199"/>
            <a:ext cx="4853835" cy="523220"/>
          </a:xfrm>
          <a:prstGeom prst="rect">
            <a:avLst/>
          </a:prstGeom>
          <a:noFill/>
        </p:spPr>
        <p:txBody>
          <a:bodyPr wrap="square" rtlCol="0">
            <a:spAutoFit/>
          </a:bodyPr>
          <a:lstStyle/>
          <a:p>
            <a:pPr algn="ctr"/>
            <a:r>
              <a:rPr lang="en-US" sz="2800" dirty="0">
                <a:solidFill>
                  <a:schemeClr val="bg1"/>
                </a:solidFill>
              </a:rPr>
              <a:t>Parchment Rosters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44"/>
        <p:cNvGrpSpPr/>
        <p:nvPr/>
      </p:nvGrpSpPr>
      <p:grpSpPr>
        <a:xfrm>
          <a:off x="0" y="0"/>
          <a:ext cx="0" cy="0"/>
          <a:chOff x="0" y="0"/>
          <a:chExt cx="0" cy="0"/>
        </a:xfrm>
      </p:grpSpPr>
      <p:pic>
        <p:nvPicPr>
          <p:cNvPr id="245" name="Google Shape;245;p34"/>
          <p:cNvPicPr preferRelativeResize="0"/>
          <p:nvPr/>
        </p:nvPicPr>
        <p:blipFill>
          <a:blip r:embed="rId3">
            <a:alphaModFix/>
          </a:blip>
          <a:stretch>
            <a:fillRect/>
          </a:stretch>
        </p:blipFill>
        <p:spPr>
          <a:xfrm>
            <a:off x="795402" y="1202499"/>
            <a:ext cx="7808899" cy="4814200"/>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AD4CD0CF-5892-D3A8-35BD-8F83C60A7067}"/>
              </a:ext>
            </a:extLst>
          </p:cNvPr>
          <p:cNvGraphicFramePr/>
          <p:nvPr>
            <p:extLst>
              <p:ext uri="{D42A27DB-BD31-4B8C-83A1-F6EECF244321}">
                <p14:modId xmlns:p14="http://schemas.microsoft.com/office/powerpoint/2010/main" val="4206556021"/>
              </p:ext>
            </p:extLst>
          </p:nvPr>
        </p:nvGraphicFramePr>
        <p:xfrm>
          <a:off x="401331" y="1108554"/>
          <a:ext cx="4032102" cy="51544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A1F3913B-42BB-3AC2-BCAA-02CFB2CE3CDC}"/>
              </a:ext>
            </a:extLst>
          </p:cNvPr>
          <p:cNvGraphicFramePr/>
          <p:nvPr>
            <p:extLst>
              <p:ext uri="{D42A27DB-BD31-4B8C-83A1-F6EECF244321}">
                <p14:modId xmlns:p14="http://schemas.microsoft.com/office/powerpoint/2010/main" val="4286703650"/>
              </p:ext>
            </p:extLst>
          </p:nvPr>
        </p:nvGraphicFramePr>
        <p:xfrm>
          <a:off x="4710568" y="1020871"/>
          <a:ext cx="3963705" cy="47912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39935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5"/>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35"/>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35"/>
          <p:cNvSpPr txBox="1"/>
          <p:nvPr/>
        </p:nvSpPr>
        <p:spPr>
          <a:xfrm>
            <a:off x="850525" y="1259625"/>
            <a:ext cx="7353300" cy="248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b="1">
                <a:solidFill>
                  <a:schemeClr val="dk1"/>
                </a:solidFill>
                <a:highlight>
                  <a:schemeClr val="lt1"/>
                </a:highlight>
              </a:rPr>
              <a:t>Discussion</a:t>
            </a:r>
            <a:endParaRPr sz="2400" b="1">
              <a:solidFill>
                <a:schemeClr val="dk1"/>
              </a:solidFill>
              <a:highlight>
                <a:schemeClr val="lt1"/>
              </a:highlight>
            </a:endParaRPr>
          </a:p>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Is there a </a:t>
            </a:r>
            <a:r>
              <a:rPr lang="en-US" sz="1600" b="1">
                <a:solidFill>
                  <a:schemeClr val="dk1"/>
                </a:solidFill>
                <a:highlight>
                  <a:schemeClr val="lt1"/>
                </a:highlight>
                <a:latin typeface="Poppins"/>
                <a:ea typeface="Poppins"/>
                <a:cs typeface="Poppins"/>
                <a:sym typeface="Poppins"/>
              </a:rPr>
              <a:t>workflow or process</a:t>
            </a:r>
            <a:r>
              <a:rPr lang="en-US" sz="1600">
                <a:solidFill>
                  <a:schemeClr val="dk1"/>
                </a:solidFill>
                <a:highlight>
                  <a:schemeClr val="lt1"/>
                </a:highlight>
                <a:latin typeface="Poppins"/>
                <a:ea typeface="Poppins"/>
                <a:cs typeface="Poppins"/>
                <a:sym typeface="Poppins"/>
              </a:rPr>
              <a:t> in </a:t>
            </a:r>
            <a:r>
              <a:rPr lang="en-US" sz="1600" b="1">
                <a:solidFill>
                  <a:schemeClr val="dk1"/>
                </a:solidFill>
                <a:highlight>
                  <a:schemeClr val="lt1"/>
                </a:highlight>
                <a:latin typeface="Poppins"/>
                <a:ea typeface="Poppins"/>
                <a:cs typeface="Poppins"/>
                <a:sym typeface="Poppins"/>
              </a:rPr>
              <a:t>your office </a:t>
            </a:r>
            <a:r>
              <a:rPr lang="en-US" sz="1600">
                <a:solidFill>
                  <a:schemeClr val="dk1"/>
                </a:solidFill>
                <a:highlight>
                  <a:schemeClr val="lt1"/>
                </a:highlight>
                <a:latin typeface="Poppins"/>
                <a:ea typeface="Poppins"/>
                <a:cs typeface="Poppins"/>
                <a:sym typeface="Poppins"/>
              </a:rPr>
              <a:t>that requires </a:t>
            </a:r>
            <a:r>
              <a:rPr lang="en-US" sz="1600" b="1">
                <a:solidFill>
                  <a:schemeClr val="dk1"/>
                </a:solidFill>
                <a:highlight>
                  <a:schemeClr val="lt1"/>
                </a:highlight>
                <a:latin typeface="Poppins"/>
                <a:ea typeface="Poppins"/>
                <a:cs typeface="Poppins"/>
                <a:sym typeface="Poppins"/>
              </a:rPr>
              <a:t>more manual labor</a:t>
            </a:r>
            <a:r>
              <a:rPr lang="en-US" sz="1600">
                <a:solidFill>
                  <a:schemeClr val="dk1"/>
                </a:solidFill>
                <a:highlight>
                  <a:schemeClr val="lt1"/>
                </a:highlight>
                <a:latin typeface="Poppins"/>
                <a:ea typeface="Poppins"/>
                <a:cs typeface="Poppins"/>
                <a:sym typeface="Poppins"/>
              </a:rPr>
              <a:t> (or back and forth) </a:t>
            </a:r>
            <a:r>
              <a:rPr lang="en-US" sz="1600" b="1">
                <a:solidFill>
                  <a:schemeClr val="dk1"/>
                </a:solidFill>
                <a:highlight>
                  <a:schemeClr val="lt1"/>
                </a:highlight>
                <a:latin typeface="Poppins"/>
                <a:ea typeface="Poppins"/>
                <a:cs typeface="Poppins"/>
                <a:sym typeface="Poppins"/>
              </a:rPr>
              <a:t>than it probably should</a:t>
            </a:r>
            <a:r>
              <a:rPr lang="en-US" sz="1600">
                <a:solidFill>
                  <a:schemeClr val="dk1"/>
                </a:solidFill>
                <a:highlight>
                  <a:schemeClr val="lt1"/>
                </a:highlight>
                <a:latin typeface="Poppins"/>
                <a:ea typeface="Poppins"/>
                <a:cs typeface="Poppins"/>
                <a:sym typeface="Poppins"/>
              </a:rPr>
              <a:t>?</a:t>
            </a: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endParaRPr sz="1600">
              <a:solidFill>
                <a:srgbClr val="0E1721"/>
              </a:solidFill>
              <a:latin typeface="Poppins"/>
              <a:ea typeface="Poppins"/>
              <a:cs typeface="Poppins"/>
              <a:sym typeface="Poppins"/>
            </a:endParaRPr>
          </a:p>
        </p:txBody>
      </p:sp>
      <p:sp>
        <p:nvSpPr>
          <p:cNvPr id="253" name="Google Shape;253;p35"/>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54" name="Google Shape;254;p35"/>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
        <p:nvSpPr>
          <p:cNvPr id="255" name="Google Shape;255;p35"/>
          <p:cNvSpPr txBox="1"/>
          <p:nvPr/>
        </p:nvSpPr>
        <p:spPr>
          <a:xfrm>
            <a:off x="850525" y="2374175"/>
            <a:ext cx="7353300" cy="234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What is something (big or small) that your office has </a:t>
            </a:r>
            <a:r>
              <a:rPr lang="en-US" sz="1600" b="1">
                <a:solidFill>
                  <a:schemeClr val="dk1"/>
                </a:solidFill>
                <a:highlight>
                  <a:schemeClr val="lt1"/>
                </a:highlight>
                <a:latin typeface="Poppins"/>
                <a:ea typeface="Poppins"/>
                <a:cs typeface="Poppins"/>
                <a:sym typeface="Poppins"/>
              </a:rPr>
              <a:t>recently changed</a:t>
            </a:r>
            <a:r>
              <a:rPr lang="en-US" sz="1600">
                <a:solidFill>
                  <a:schemeClr val="dk1"/>
                </a:solidFill>
                <a:highlight>
                  <a:schemeClr val="lt1"/>
                </a:highlight>
                <a:latin typeface="Poppins"/>
                <a:ea typeface="Poppins"/>
                <a:cs typeface="Poppins"/>
                <a:sym typeface="Poppins"/>
              </a:rPr>
              <a:t> that (now) makes you think, “</a:t>
            </a:r>
            <a:r>
              <a:rPr lang="en-US" sz="1600" b="1">
                <a:solidFill>
                  <a:schemeClr val="dk1"/>
                </a:solidFill>
                <a:highlight>
                  <a:schemeClr val="lt1"/>
                </a:highlight>
                <a:latin typeface="Poppins"/>
                <a:ea typeface="Poppins"/>
                <a:cs typeface="Poppins"/>
                <a:sym typeface="Poppins"/>
              </a:rPr>
              <a:t>We should’ve done that a long time ago</a:t>
            </a:r>
            <a:r>
              <a:rPr lang="en-US" sz="1600">
                <a:solidFill>
                  <a:schemeClr val="dk1"/>
                </a:solidFill>
                <a:highlight>
                  <a:schemeClr val="lt1"/>
                </a:highlight>
                <a:latin typeface="Poppins"/>
                <a:ea typeface="Poppins"/>
                <a:cs typeface="Poppins"/>
                <a:sym typeface="Poppins"/>
              </a:rPr>
              <a:t>.”</a:t>
            </a: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endParaRPr sz="1600">
              <a:solidFill>
                <a:srgbClr val="0E1721"/>
              </a:solidFill>
              <a:latin typeface="Poppins"/>
              <a:ea typeface="Poppins"/>
              <a:cs typeface="Poppins"/>
              <a:sym typeface="Poppins"/>
            </a:endParaRPr>
          </a:p>
        </p:txBody>
      </p:sp>
      <p:sp>
        <p:nvSpPr>
          <p:cNvPr id="256" name="Google Shape;256;p35"/>
          <p:cNvSpPr txBox="1"/>
          <p:nvPr/>
        </p:nvSpPr>
        <p:spPr>
          <a:xfrm>
            <a:off x="850525" y="3366325"/>
            <a:ext cx="7353300" cy="177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What is the </a:t>
            </a:r>
            <a:r>
              <a:rPr lang="en-US" sz="1600" b="1">
                <a:solidFill>
                  <a:schemeClr val="dk1"/>
                </a:solidFill>
                <a:highlight>
                  <a:schemeClr val="lt1"/>
                </a:highlight>
                <a:latin typeface="Poppins"/>
                <a:ea typeface="Poppins"/>
                <a:cs typeface="Poppins"/>
                <a:sym typeface="Poppins"/>
              </a:rPr>
              <a:t>biggest</a:t>
            </a:r>
            <a:r>
              <a:rPr lang="en-US" sz="1600">
                <a:solidFill>
                  <a:schemeClr val="dk1"/>
                </a:solidFill>
                <a:highlight>
                  <a:schemeClr val="lt1"/>
                </a:highlight>
                <a:latin typeface="Poppins"/>
                <a:ea typeface="Poppins"/>
                <a:cs typeface="Poppins"/>
                <a:sym typeface="Poppins"/>
              </a:rPr>
              <a:t> </a:t>
            </a:r>
            <a:r>
              <a:rPr lang="en-US" sz="1600" b="1">
                <a:solidFill>
                  <a:schemeClr val="dk1"/>
                </a:solidFill>
                <a:highlight>
                  <a:schemeClr val="lt1"/>
                </a:highlight>
                <a:latin typeface="Poppins"/>
                <a:ea typeface="Poppins"/>
                <a:cs typeface="Poppins"/>
                <a:sym typeface="Poppins"/>
              </a:rPr>
              <a:t>barrier</a:t>
            </a:r>
            <a:r>
              <a:rPr lang="en-US" sz="1600">
                <a:solidFill>
                  <a:schemeClr val="dk1"/>
                </a:solidFill>
                <a:highlight>
                  <a:schemeClr val="lt1"/>
                </a:highlight>
                <a:latin typeface="Poppins"/>
                <a:ea typeface="Poppins"/>
                <a:cs typeface="Poppins"/>
                <a:sym typeface="Poppins"/>
              </a:rPr>
              <a:t> to process improvement? </a:t>
            </a: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endParaRPr sz="1600">
              <a:solidFill>
                <a:srgbClr val="0E1721"/>
              </a:solidFill>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6"/>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36"/>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36"/>
          <p:cNvSpPr txBox="1"/>
          <p:nvPr/>
        </p:nvSpPr>
        <p:spPr>
          <a:xfrm>
            <a:off x="850525" y="1259625"/>
            <a:ext cx="7353300" cy="1351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b="1">
                <a:solidFill>
                  <a:schemeClr val="dk1"/>
                </a:solidFill>
                <a:highlight>
                  <a:schemeClr val="lt1"/>
                </a:highlight>
              </a:rPr>
              <a:t>Parchment Collaborative Roadmap</a:t>
            </a:r>
            <a:r>
              <a:rPr lang="en-US" sz="2400" b="1">
                <a:solidFill>
                  <a:schemeClr val="dk1"/>
                </a:solidFill>
              </a:rPr>
              <a:t> </a:t>
            </a:r>
            <a:endParaRPr sz="2400" b="1">
              <a:solidFill>
                <a:schemeClr val="dk1"/>
              </a:solidFill>
              <a:highlight>
                <a:schemeClr val="lt1"/>
              </a:highlight>
            </a:endParaRPr>
          </a:p>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600">
              <a:solidFill>
                <a:srgbClr val="0E1721"/>
              </a:solidFill>
              <a:latin typeface="Poppins"/>
              <a:ea typeface="Poppins"/>
              <a:cs typeface="Poppins"/>
              <a:sym typeface="Poppins"/>
            </a:endParaRPr>
          </a:p>
        </p:txBody>
      </p:sp>
      <p:sp>
        <p:nvSpPr>
          <p:cNvPr id="264" name="Google Shape;264;p36"/>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65" name="Google Shape;265;p36"/>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
        <p:nvSpPr>
          <p:cNvPr id="266" name="Google Shape;266;p36"/>
          <p:cNvSpPr txBox="1"/>
          <p:nvPr/>
        </p:nvSpPr>
        <p:spPr>
          <a:xfrm>
            <a:off x="61975" y="4808750"/>
            <a:ext cx="8930400" cy="1867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100">
              <a:solidFill>
                <a:schemeClr val="dk1"/>
              </a:solidFill>
              <a:highlight>
                <a:schemeClr val="lt1"/>
              </a:highlight>
            </a:endParaRPr>
          </a:p>
          <a:p>
            <a:pPr marL="0" lvl="0" indent="0" algn="l" rtl="0">
              <a:lnSpc>
                <a:spcPct val="115000"/>
              </a:lnSpc>
              <a:spcBef>
                <a:spcPts val="0"/>
              </a:spcBef>
              <a:spcAft>
                <a:spcPts val="0"/>
              </a:spcAft>
              <a:buNone/>
            </a:pPr>
            <a:endParaRPr sz="15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100">
              <a:solidFill>
                <a:schemeClr val="dk1"/>
              </a:solidFill>
              <a:highlight>
                <a:schemeClr val="lt1"/>
              </a:highlight>
            </a:endParaRPr>
          </a:p>
          <a:p>
            <a:pPr marL="0" lvl="0" indent="0" algn="l" rtl="0">
              <a:lnSpc>
                <a:spcPct val="115000"/>
              </a:lnSpc>
              <a:spcBef>
                <a:spcPts val="0"/>
              </a:spcBef>
              <a:spcAft>
                <a:spcPts val="0"/>
              </a:spcAft>
              <a:buNone/>
            </a:pPr>
            <a:endParaRPr sz="15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r>
              <a:rPr lang="en-US" sz="1500">
                <a:solidFill>
                  <a:schemeClr val="dk1"/>
                </a:solidFill>
                <a:highlight>
                  <a:schemeClr val="lt1"/>
                </a:highlight>
                <a:latin typeface="Poppins"/>
                <a:ea typeface="Poppins"/>
                <a:cs typeface="Poppins"/>
                <a:sym typeface="Poppins"/>
              </a:rPr>
              <a:t>https://community.instructure.com/en/categories/parchment-collaborative-roadmap</a:t>
            </a:r>
            <a:endParaRPr sz="1500">
              <a:solidFill>
                <a:schemeClr val="dk1"/>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500">
              <a:solidFill>
                <a:schemeClr val="dk1"/>
              </a:solidFill>
              <a:latin typeface="Poppins"/>
              <a:ea typeface="Poppins"/>
              <a:cs typeface="Poppins"/>
              <a:sym typeface="Poppins"/>
            </a:endParaRPr>
          </a:p>
          <a:p>
            <a:pPr marL="0" lvl="0" indent="0" algn="l" rtl="0">
              <a:lnSpc>
                <a:spcPct val="115000"/>
              </a:lnSpc>
              <a:spcBef>
                <a:spcPts val="0"/>
              </a:spcBef>
              <a:spcAft>
                <a:spcPts val="0"/>
              </a:spcAft>
              <a:buNone/>
            </a:pPr>
            <a:endParaRPr sz="1500">
              <a:solidFill>
                <a:srgbClr val="0E1721"/>
              </a:solidFill>
              <a:latin typeface="Poppins"/>
              <a:ea typeface="Poppins"/>
              <a:cs typeface="Poppins"/>
              <a:sym typeface="Poppins"/>
            </a:endParaRPr>
          </a:p>
        </p:txBody>
      </p:sp>
      <p:pic>
        <p:nvPicPr>
          <p:cNvPr id="267" name="Google Shape;267;p36"/>
          <p:cNvPicPr preferRelativeResize="0"/>
          <p:nvPr/>
        </p:nvPicPr>
        <p:blipFill>
          <a:blip r:embed="rId4">
            <a:alphaModFix/>
          </a:blip>
          <a:stretch>
            <a:fillRect/>
          </a:stretch>
        </p:blipFill>
        <p:spPr>
          <a:xfrm>
            <a:off x="1014025" y="1725350"/>
            <a:ext cx="5741052" cy="38736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37"/>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37"/>
          <p:cNvSpPr txBox="1"/>
          <p:nvPr/>
        </p:nvSpPr>
        <p:spPr>
          <a:xfrm>
            <a:off x="850525" y="1259625"/>
            <a:ext cx="7353300" cy="4925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b="1">
                <a:solidFill>
                  <a:schemeClr val="dk1"/>
                </a:solidFill>
                <a:highlight>
                  <a:schemeClr val="lt1"/>
                </a:highlight>
              </a:rPr>
              <a:t>What’s </a:t>
            </a:r>
            <a:r>
              <a:rPr lang="en-US" sz="2400" b="1">
                <a:solidFill>
                  <a:srgbClr val="477FCA"/>
                </a:solidFill>
                <a:highlight>
                  <a:schemeClr val="lt1"/>
                </a:highlight>
              </a:rPr>
              <a:t>New &amp; Next</a:t>
            </a:r>
            <a:r>
              <a:rPr lang="en-US" sz="2400" b="1">
                <a:solidFill>
                  <a:schemeClr val="dk1"/>
                </a:solidFill>
                <a:highlight>
                  <a:schemeClr val="lt1"/>
                </a:highlight>
              </a:rPr>
              <a:t> from Parchment?  </a:t>
            </a:r>
            <a:r>
              <a:rPr lang="en-US" sz="2400" b="1">
                <a:solidFill>
                  <a:schemeClr val="dk1"/>
                </a:solidFill>
              </a:rPr>
              <a:t> </a:t>
            </a:r>
            <a:endParaRPr sz="2400" b="1">
              <a:solidFill>
                <a:schemeClr val="dk1"/>
              </a:solidFill>
              <a:highlight>
                <a:schemeClr val="lt1"/>
              </a:highlight>
            </a:endParaRPr>
          </a:p>
          <a:p>
            <a:pPr marL="0" lvl="0" indent="0" algn="l" rtl="0">
              <a:lnSpc>
                <a:spcPct val="115000"/>
              </a:lnSpc>
              <a:spcBef>
                <a:spcPts val="0"/>
              </a:spcBef>
              <a:spcAft>
                <a:spcPts val="0"/>
              </a:spcAft>
              <a:buNone/>
            </a:pPr>
            <a:endParaRPr sz="1200">
              <a:solidFill>
                <a:schemeClr val="dk1"/>
              </a:solidFill>
              <a:highlight>
                <a:schemeClr val="lt1"/>
              </a:highlight>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Raptor Data Automation (available now!)</a:t>
            </a:r>
            <a:endParaRPr sz="1600">
              <a:solidFill>
                <a:schemeClr val="dk1"/>
              </a:solidFill>
              <a:highlight>
                <a:schemeClr val="lt1"/>
              </a:highlight>
              <a:latin typeface="Poppins"/>
              <a:ea typeface="Poppins"/>
              <a:cs typeface="Poppins"/>
              <a:sym typeface="Poppins"/>
            </a:endParaRPr>
          </a:p>
          <a:p>
            <a:pPr marL="914400" lvl="1" indent="-311150" algn="l" rtl="0">
              <a:lnSpc>
                <a:spcPct val="115000"/>
              </a:lnSpc>
              <a:spcBef>
                <a:spcPts val="0"/>
              </a:spcBef>
              <a:spcAft>
                <a:spcPts val="0"/>
              </a:spcAft>
              <a:buClr>
                <a:srgbClr val="477FCA"/>
              </a:buClr>
              <a:buSzPts val="1300"/>
              <a:buFont typeface="Poppins"/>
              <a:buChar char="○"/>
            </a:pPr>
            <a:r>
              <a:rPr lang="en-US" sz="1300">
                <a:solidFill>
                  <a:srgbClr val="477FCA"/>
                </a:solidFill>
                <a:highlight>
                  <a:schemeClr val="lt1"/>
                </a:highlight>
                <a:latin typeface="Poppins"/>
                <a:ea typeface="Poppins"/>
                <a:cs typeface="Poppins"/>
                <a:sym typeface="Poppins"/>
              </a:rPr>
              <a:t>Boost efficiency with AI-powered transcript data extraction </a:t>
            </a:r>
            <a:endParaRPr sz="1300">
              <a:solidFill>
                <a:srgbClr val="477FCA"/>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Gateway Data Automation (available now!)</a:t>
            </a:r>
            <a:endParaRPr sz="1600">
              <a:solidFill>
                <a:schemeClr val="dk1"/>
              </a:solidFill>
              <a:highlight>
                <a:schemeClr val="lt1"/>
              </a:highlight>
              <a:latin typeface="Poppins"/>
              <a:ea typeface="Poppins"/>
              <a:cs typeface="Poppins"/>
              <a:sym typeface="Poppins"/>
            </a:endParaRPr>
          </a:p>
          <a:p>
            <a:pPr marL="914400" lvl="1" indent="-311150" algn="l" rtl="0">
              <a:lnSpc>
                <a:spcPct val="115000"/>
              </a:lnSpc>
              <a:spcBef>
                <a:spcPts val="0"/>
              </a:spcBef>
              <a:spcAft>
                <a:spcPts val="0"/>
              </a:spcAft>
              <a:buClr>
                <a:srgbClr val="477FCA"/>
              </a:buClr>
              <a:buSzPts val="1300"/>
              <a:buFont typeface="Poppins"/>
              <a:buChar char="○"/>
            </a:pPr>
            <a:r>
              <a:rPr lang="en-US" sz="1300">
                <a:solidFill>
                  <a:srgbClr val="477FCA"/>
                </a:solidFill>
                <a:highlight>
                  <a:schemeClr val="lt1"/>
                </a:highlight>
                <a:latin typeface="Poppins"/>
                <a:ea typeface="Poppins"/>
                <a:cs typeface="Poppins"/>
                <a:sym typeface="Poppins"/>
              </a:rPr>
              <a:t>Give feedback and gather hot leads with immediate (pre-application) transfer credit evaluation </a:t>
            </a:r>
            <a:endParaRPr sz="1300">
              <a:solidFill>
                <a:srgbClr val="477FCA"/>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Comprehensive Dual Enrollment Platform (2027 launch)</a:t>
            </a:r>
            <a:endParaRPr sz="1600">
              <a:solidFill>
                <a:schemeClr val="dk1"/>
              </a:solidFill>
              <a:highlight>
                <a:schemeClr val="lt1"/>
              </a:highlight>
              <a:latin typeface="Poppins"/>
              <a:ea typeface="Poppins"/>
              <a:cs typeface="Poppins"/>
              <a:sym typeface="Poppins"/>
            </a:endParaRPr>
          </a:p>
          <a:p>
            <a:pPr marL="914400" lvl="1" indent="-311150" algn="l" rtl="0">
              <a:lnSpc>
                <a:spcPct val="115000"/>
              </a:lnSpc>
              <a:spcBef>
                <a:spcPts val="0"/>
              </a:spcBef>
              <a:spcAft>
                <a:spcPts val="0"/>
              </a:spcAft>
              <a:buClr>
                <a:srgbClr val="477FCA"/>
              </a:buClr>
              <a:buSzPts val="1300"/>
              <a:buFont typeface="Poppins"/>
              <a:buChar char="○"/>
            </a:pPr>
            <a:r>
              <a:rPr lang="en-US" sz="1300">
                <a:solidFill>
                  <a:srgbClr val="477FCA"/>
                </a:solidFill>
                <a:highlight>
                  <a:schemeClr val="lt1"/>
                </a:highlight>
                <a:latin typeface="Poppins"/>
                <a:ea typeface="Poppins"/>
                <a:cs typeface="Poppins"/>
                <a:sym typeface="Poppins"/>
              </a:rPr>
              <a:t>Simplify and streamline enrollment and program management workflows</a:t>
            </a:r>
            <a:endParaRPr sz="1300">
              <a:solidFill>
                <a:srgbClr val="477FCA"/>
              </a:solidFill>
              <a:highlight>
                <a:schemeClr val="lt1"/>
              </a:highlight>
              <a:latin typeface="Poppins"/>
              <a:ea typeface="Poppins"/>
              <a:cs typeface="Poppins"/>
              <a:sym typeface="Poppins"/>
            </a:endParaRPr>
          </a:p>
          <a:p>
            <a:pPr marL="457200" lvl="0" indent="-330200" algn="l" rtl="0">
              <a:lnSpc>
                <a:spcPct val="115000"/>
              </a:lnSpc>
              <a:spcBef>
                <a:spcPts val="0"/>
              </a:spcBef>
              <a:spcAft>
                <a:spcPts val="0"/>
              </a:spcAft>
              <a:buClr>
                <a:schemeClr val="dk1"/>
              </a:buClr>
              <a:buSzPts val="1600"/>
              <a:buFont typeface="Poppins"/>
              <a:buChar char="●"/>
            </a:pPr>
            <a:r>
              <a:rPr lang="en-US" sz="1600">
                <a:solidFill>
                  <a:schemeClr val="dk1"/>
                </a:solidFill>
                <a:highlight>
                  <a:schemeClr val="lt1"/>
                </a:highlight>
                <a:latin typeface="Poppins"/>
                <a:ea typeface="Poppins"/>
                <a:cs typeface="Poppins"/>
                <a:sym typeface="Poppins"/>
              </a:rPr>
              <a:t>Transcript Request Identify Verification (Q4 2026)</a:t>
            </a:r>
            <a:endParaRPr sz="1600">
              <a:solidFill>
                <a:schemeClr val="dk1"/>
              </a:solidFill>
              <a:highlight>
                <a:schemeClr val="lt1"/>
              </a:highlight>
              <a:latin typeface="Poppins"/>
              <a:ea typeface="Poppins"/>
              <a:cs typeface="Poppins"/>
              <a:sym typeface="Poppins"/>
            </a:endParaRPr>
          </a:p>
          <a:p>
            <a:pPr marL="914400" lvl="1" indent="-311150" algn="l" rtl="0">
              <a:lnSpc>
                <a:spcPct val="115000"/>
              </a:lnSpc>
              <a:spcBef>
                <a:spcPts val="0"/>
              </a:spcBef>
              <a:spcAft>
                <a:spcPts val="0"/>
              </a:spcAft>
              <a:buClr>
                <a:srgbClr val="477FCA"/>
              </a:buClr>
              <a:buSzPts val="1300"/>
              <a:buFont typeface="Poppins"/>
              <a:buChar char="○"/>
            </a:pPr>
            <a:r>
              <a:rPr lang="en-US" sz="1300">
                <a:solidFill>
                  <a:srgbClr val="477FCA"/>
                </a:solidFill>
                <a:highlight>
                  <a:schemeClr val="lt1"/>
                </a:highlight>
                <a:latin typeface="Poppins"/>
                <a:ea typeface="Poppins"/>
                <a:cs typeface="Poppins"/>
                <a:sym typeface="Poppins"/>
              </a:rPr>
              <a:t>Fraud Prevention - Stop bad actors trying to create fake accounts using a new optional ID/biometric-enhanced credential ordering workflow</a:t>
            </a:r>
            <a:endParaRPr sz="1300">
              <a:solidFill>
                <a:srgbClr val="477FCA"/>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300">
              <a:solidFill>
                <a:srgbClr val="477FCA"/>
              </a:solidFill>
              <a:highlight>
                <a:schemeClr val="lt1"/>
              </a:highlight>
              <a:latin typeface="Poppins"/>
              <a:ea typeface="Poppins"/>
              <a:cs typeface="Poppins"/>
              <a:sym typeface="Poppins"/>
            </a:endParaRPr>
          </a:p>
          <a:p>
            <a:pPr marL="0" lvl="0" indent="0" algn="l" rtl="0">
              <a:lnSpc>
                <a:spcPct val="115000"/>
              </a:lnSpc>
              <a:spcBef>
                <a:spcPts val="0"/>
              </a:spcBef>
              <a:spcAft>
                <a:spcPts val="0"/>
              </a:spcAft>
              <a:buNone/>
            </a:pPr>
            <a:endParaRPr sz="1300">
              <a:solidFill>
                <a:srgbClr val="477FCA"/>
              </a:solidFill>
              <a:highlight>
                <a:schemeClr val="lt1"/>
              </a:highlight>
              <a:latin typeface="Poppins"/>
              <a:ea typeface="Poppins"/>
              <a:cs typeface="Poppins"/>
              <a:sym typeface="Poppins"/>
            </a:endParaRPr>
          </a:p>
          <a:p>
            <a:pPr marL="0" lvl="0" indent="0" algn="l" rtl="0">
              <a:spcBef>
                <a:spcPts val="0"/>
              </a:spcBef>
              <a:spcAft>
                <a:spcPts val="0"/>
              </a:spcAft>
              <a:buNone/>
            </a:pPr>
            <a:r>
              <a:rPr lang="en-US" sz="1300">
                <a:solidFill>
                  <a:schemeClr val="dk1"/>
                </a:solidFill>
              </a:rPr>
              <a:t>Everyone is welcome to join Parchment Community’s Free Annual Virtual Event - </a:t>
            </a:r>
            <a:r>
              <a:rPr lang="en-US" sz="1300" u="sng">
                <a:solidFill>
                  <a:srgbClr val="2200CC"/>
                </a:solidFill>
                <a:hlinkClick r:id="rId3">
                  <a:extLst>
                    <a:ext uri="{A12FA001-AC4F-418D-AE19-62706E023703}">
                      <ahyp:hlinkClr xmlns:ahyp="http://schemas.microsoft.com/office/drawing/2018/hyperlinkcolor" val="tx"/>
                    </a:ext>
                  </a:extLst>
                </a:hlinkClick>
              </a:rPr>
              <a:t>https://www.instructure.com/events/parchment-summit</a:t>
            </a:r>
            <a:r>
              <a:rPr lang="en-US" sz="1300">
                <a:solidFill>
                  <a:schemeClr val="dk1"/>
                </a:solidFill>
              </a:rPr>
              <a:t> </a:t>
            </a:r>
            <a:endParaRPr sz="1300">
              <a:solidFill>
                <a:schemeClr val="dk1"/>
              </a:solidFill>
            </a:endParaRPr>
          </a:p>
          <a:p>
            <a:pPr marL="0" lvl="0" indent="0" algn="l" rtl="0">
              <a:spcBef>
                <a:spcPts val="0"/>
              </a:spcBef>
              <a:spcAft>
                <a:spcPts val="0"/>
              </a:spcAft>
              <a:buClr>
                <a:schemeClr val="dk1"/>
              </a:buClr>
              <a:buSzPts val="1100"/>
              <a:buFont typeface="Arial"/>
              <a:buNone/>
            </a:pPr>
            <a:r>
              <a:rPr lang="en-US" sz="1300">
                <a:solidFill>
                  <a:schemeClr val="dk1"/>
                </a:solidFill>
              </a:rPr>
              <a:t>October 22, 2026 11:00am ET - 5:00pm ET </a:t>
            </a:r>
            <a:endParaRPr sz="1300">
              <a:solidFill>
                <a:schemeClr val="dk1"/>
              </a:solidFill>
            </a:endParaRPr>
          </a:p>
          <a:p>
            <a:pPr marL="0" lvl="0" indent="0" algn="l" rtl="0">
              <a:lnSpc>
                <a:spcPct val="115000"/>
              </a:lnSpc>
              <a:spcBef>
                <a:spcPts val="0"/>
              </a:spcBef>
              <a:spcAft>
                <a:spcPts val="0"/>
              </a:spcAft>
              <a:buNone/>
            </a:pPr>
            <a:endParaRPr sz="1600">
              <a:solidFill>
                <a:schemeClr val="dk1"/>
              </a:solidFill>
              <a:highlight>
                <a:schemeClr val="lt1"/>
              </a:highlight>
              <a:latin typeface="Poppins"/>
              <a:ea typeface="Poppins"/>
              <a:cs typeface="Poppins"/>
              <a:sym typeface="Poppins"/>
            </a:endParaRPr>
          </a:p>
        </p:txBody>
      </p:sp>
      <p:sp>
        <p:nvSpPr>
          <p:cNvPr id="275" name="Google Shape;275;p37"/>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76" name="Google Shape;276;p37"/>
          <p:cNvPicPr preferRelativeResize="0"/>
          <p:nvPr/>
        </p:nvPicPr>
        <p:blipFill rotWithShape="1">
          <a:blip r:embed="rId4">
            <a:alphaModFix/>
          </a:blip>
          <a:srcRect l="7296" t="6911" b="5161"/>
          <a:stretch/>
        </p:blipFill>
        <p:spPr>
          <a:xfrm>
            <a:off x="0" y="-25"/>
            <a:ext cx="3628176" cy="958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38"/>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38"/>
          <p:cNvSpPr txBox="1"/>
          <p:nvPr/>
        </p:nvSpPr>
        <p:spPr>
          <a:xfrm>
            <a:off x="850525" y="1259625"/>
            <a:ext cx="7353300" cy="2245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6600" b="1">
                <a:solidFill>
                  <a:schemeClr val="dk1"/>
                </a:solidFill>
                <a:highlight>
                  <a:schemeClr val="lt1"/>
                </a:highlight>
              </a:rPr>
              <a:t>Thank you!</a:t>
            </a:r>
            <a:endParaRPr sz="5500">
              <a:solidFill>
                <a:srgbClr val="477FCA"/>
              </a:solidFill>
              <a:highlight>
                <a:schemeClr val="lt1"/>
              </a:highlight>
              <a:latin typeface="Poppins"/>
              <a:ea typeface="Poppins"/>
              <a:cs typeface="Poppins"/>
              <a:sym typeface="Poppins"/>
            </a:endParaRPr>
          </a:p>
          <a:p>
            <a:pPr marL="0" lvl="0" indent="0" algn="ctr" rtl="0">
              <a:lnSpc>
                <a:spcPct val="115000"/>
              </a:lnSpc>
              <a:spcBef>
                <a:spcPts val="0"/>
              </a:spcBef>
              <a:spcAft>
                <a:spcPts val="0"/>
              </a:spcAft>
              <a:buNone/>
            </a:pPr>
            <a:endParaRPr sz="5800">
              <a:solidFill>
                <a:schemeClr val="dk1"/>
              </a:solidFill>
              <a:highlight>
                <a:schemeClr val="lt1"/>
              </a:highlight>
              <a:latin typeface="Poppins"/>
              <a:ea typeface="Poppins"/>
              <a:cs typeface="Poppins"/>
              <a:sym typeface="Poppins"/>
            </a:endParaRPr>
          </a:p>
        </p:txBody>
      </p:sp>
      <p:sp>
        <p:nvSpPr>
          <p:cNvPr id="284" name="Google Shape;284;p38"/>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85" name="Google Shape;285;p38"/>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289"/>
        <p:cNvGrpSpPr/>
        <p:nvPr/>
      </p:nvGrpSpPr>
      <p:grpSpPr>
        <a:xfrm>
          <a:off x="0" y="0"/>
          <a:ext cx="0" cy="0"/>
          <a:chOff x="0" y="0"/>
          <a:chExt cx="0" cy="0"/>
        </a:xfrm>
      </p:grpSpPr>
      <p:sp>
        <p:nvSpPr>
          <p:cNvPr id="290" name="Google Shape;290;p39"/>
          <p:cNvSpPr txBox="1"/>
          <p:nvPr/>
        </p:nvSpPr>
        <p:spPr>
          <a:xfrm>
            <a:off x="0" y="6248401"/>
            <a:ext cx="9144000" cy="609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39"/>
          <p:cNvSpPr txBox="1"/>
          <p:nvPr/>
        </p:nvSpPr>
        <p:spPr>
          <a:xfrm>
            <a:off x="3305200" y="0"/>
            <a:ext cx="5838900" cy="1092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4000" b="0" i="0" u="none" strike="noStrike" cap="none">
                <a:solidFill>
                  <a:srgbClr val="D0CECE"/>
                </a:solidFill>
                <a:latin typeface="Calibri"/>
                <a:ea typeface="Calibri"/>
                <a:cs typeface="Calibri"/>
                <a:sym typeface="Calibri"/>
              </a:rPr>
              <a:t>2026</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D0CECE"/>
                </a:solidFill>
                <a:latin typeface="Calibri"/>
                <a:ea typeface="Calibri"/>
                <a:cs typeface="Calibri"/>
                <a:sym typeface="Calibri"/>
              </a:rPr>
              <a:t>Valparaiso, Indiana / September 21, 2026</a:t>
            </a:r>
            <a:endParaRPr/>
          </a:p>
          <a:p>
            <a:pPr marL="0" marR="0" lvl="0" indent="0" algn="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39"/>
          <p:cNvSpPr txBox="1"/>
          <p:nvPr/>
        </p:nvSpPr>
        <p:spPr>
          <a:xfrm>
            <a:off x="1690350" y="1092900"/>
            <a:ext cx="6310500" cy="34140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6600" b="1">
                <a:solidFill>
                  <a:schemeClr val="dk1"/>
                </a:solidFill>
                <a:highlight>
                  <a:schemeClr val="accent6"/>
                </a:highlight>
              </a:rPr>
              <a:t>Questions? </a:t>
            </a:r>
            <a:endParaRPr sz="6600" b="1">
              <a:solidFill>
                <a:schemeClr val="dk1"/>
              </a:solidFill>
              <a:highlight>
                <a:schemeClr val="accent6"/>
              </a:highlight>
            </a:endParaRPr>
          </a:p>
          <a:p>
            <a:pPr marL="0" lvl="0" indent="0" algn="ctr" rtl="0">
              <a:lnSpc>
                <a:spcPct val="115000"/>
              </a:lnSpc>
              <a:spcBef>
                <a:spcPts val="0"/>
              </a:spcBef>
              <a:spcAft>
                <a:spcPts val="0"/>
              </a:spcAft>
              <a:buNone/>
            </a:pPr>
            <a:r>
              <a:rPr lang="en-US" sz="6600" b="1">
                <a:solidFill>
                  <a:schemeClr val="dk1"/>
                </a:solidFill>
                <a:highlight>
                  <a:schemeClr val="accent6"/>
                </a:highlight>
              </a:rPr>
              <a:t>Comments?</a:t>
            </a:r>
            <a:endParaRPr sz="6600" b="1">
              <a:solidFill>
                <a:schemeClr val="dk1"/>
              </a:solidFill>
              <a:highlight>
                <a:schemeClr val="accent6"/>
              </a:highlight>
            </a:endParaRPr>
          </a:p>
          <a:p>
            <a:pPr marL="0" lvl="0" indent="0" algn="ctr" rtl="0">
              <a:lnSpc>
                <a:spcPct val="115000"/>
              </a:lnSpc>
              <a:spcBef>
                <a:spcPts val="0"/>
              </a:spcBef>
              <a:spcAft>
                <a:spcPts val="0"/>
              </a:spcAft>
              <a:buNone/>
            </a:pPr>
            <a:endParaRPr sz="5800">
              <a:solidFill>
                <a:schemeClr val="dk1"/>
              </a:solidFill>
              <a:highlight>
                <a:schemeClr val="lt1"/>
              </a:highlight>
              <a:latin typeface="Poppins"/>
              <a:ea typeface="Poppins"/>
              <a:cs typeface="Poppins"/>
              <a:sym typeface="Poppins"/>
            </a:endParaRPr>
          </a:p>
        </p:txBody>
      </p:sp>
      <p:sp>
        <p:nvSpPr>
          <p:cNvPr id="293" name="Google Shape;293;p39"/>
          <p:cNvSpPr/>
          <p:nvPr/>
        </p:nvSpPr>
        <p:spPr>
          <a:xfrm>
            <a:off x="0" y="0"/>
            <a:ext cx="9144000" cy="958200"/>
          </a:xfrm>
          <a:prstGeom prst="rect">
            <a:avLst/>
          </a:prstGeom>
          <a:solidFill>
            <a:srgbClr val="477FC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accent5"/>
              </a:highlight>
              <a:latin typeface="Calibri"/>
              <a:ea typeface="Calibri"/>
              <a:cs typeface="Calibri"/>
              <a:sym typeface="Calibri"/>
            </a:endParaRPr>
          </a:p>
        </p:txBody>
      </p:sp>
      <p:pic>
        <p:nvPicPr>
          <p:cNvPr id="294" name="Google Shape;294;p39"/>
          <p:cNvPicPr preferRelativeResize="0"/>
          <p:nvPr/>
        </p:nvPicPr>
        <p:blipFill rotWithShape="1">
          <a:blip r:embed="rId3">
            <a:alphaModFix/>
          </a:blip>
          <a:srcRect l="7296" t="6911" b="5161"/>
          <a:stretch/>
        </p:blipFill>
        <p:spPr>
          <a:xfrm>
            <a:off x="0" y="-25"/>
            <a:ext cx="3628176" cy="958200"/>
          </a:xfrm>
          <a:prstGeom prst="rect">
            <a:avLst/>
          </a:prstGeom>
          <a:noFill/>
          <a:ln>
            <a:noFill/>
          </a:ln>
        </p:spPr>
      </p:pic>
      <p:pic>
        <p:nvPicPr>
          <p:cNvPr id="295" name="Google Shape;295;p39" title="Parchie.png"/>
          <p:cNvPicPr preferRelativeResize="0">
            <a:picLocks noGrp="1"/>
          </p:cNvPicPr>
          <p:nvPr>
            <p:ph type="pic" idx="2"/>
          </p:nvPr>
        </p:nvPicPr>
        <p:blipFill rotWithShape="1">
          <a:blip r:embed="rId4">
            <a:alphaModFix/>
          </a:blip>
          <a:srcRect t="-11037" r="-10852" b="-3458"/>
          <a:stretch/>
        </p:blipFill>
        <p:spPr>
          <a:xfrm>
            <a:off x="3244350" y="3000250"/>
            <a:ext cx="3202500" cy="3059700"/>
          </a:xfrm>
          <a:prstGeom prst="ellipse">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0"/>
          <p:cNvSpPr txBox="1">
            <a:spLocks noGrp="1"/>
          </p:cNvSpPr>
          <p:nvPr>
            <p:ph type="title"/>
          </p:nvPr>
        </p:nvSpPr>
        <p:spPr>
          <a:xfrm>
            <a:off x="2743200" y="138113"/>
            <a:ext cx="5943600" cy="790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Calibri"/>
                <a:ea typeface="Calibri"/>
                <a:cs typeface="Calibri"/>
                <a:sym typeface="Calibri"/>
              </a:rPr>
              <a:t>Photo credit</a:t>
            </a:r>
            <a:endParaRPr sz="1400" b="0" i="0" u="none" strike="noStrike" cap="none">
              <a:solidFill>
                <a:srgbClr val="000000"/>
              </a:solidFill>
              <a:latin typeface="Arial"/>
              <a:ea typeface="Arial"/>
              <a:cs typeface="Arial"/>
              <a:sym typeface="Arial"/>
            </a:endParaRPr>
          </a:p>
        </p:txBody>
      </p:sp>
      <p:pic>
        <p:nvPicPr>
          <p:cNvPr id="301" name="Google Shape;301;p40"/>
          <p:cNvPicPr preferRelativeResize="0"/>
          <p:nvPr/>
        </p:nvPicPr>
        <p:blipFill rotWithShape="1">
          <a:blip r:embed="rId3">
            <a:alphaModFix/>
          </a:blip>
          <a:srcRect/>
          <a:stretch/>
        </p:blipFill>
        <p:spPr>
          <a:xfrm>
            <a:off x="3733800" y="1371600"/>
            <a:ext cx="5181600" cy="3454401"/>
          </a:xfrm>
          <a:prstGeom prst="rect">
            <a:avLst/>
          </a:prstGeom>
          <a:noFill/>
          <a:ln>
            <a:noFill/>
          </a:ln>
        </p:spPr>
      </p:pic>
      <p:sp>
        <p:nvSpPr>
          <p:cNvPr id="302" name="Google Shape;302;p40"/>
          <p:cNvSpPr txBox="1"/>
          <p:nvPr/>
        </p:nvSpPr>
        <p:spPr>
          <a:xfrm>
            <a:off x="76200" y="1806138"/>
            <a:ext cx="3505200" cy="2586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The photo used to create the template for GLUG was downloaded from unsplash.com.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Photo by </a:t>
            </a:r>
            <a:r>
              <a:rPr lang="en-US" sz="18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Nicolai Durbaum</a:t>
            </a:r>
            <a:r>
              <a:rPr lang="en-US" sz="1800" b="0" i="0" u="none" strike="noStrike" cap="none">
                <a:solidFill>
                  <a:schemeClr val="dk1"/>
                </a:solidFill>
                <a:latin typeface="Calibri"/>
                <a:ea typeface="Calibri"/>
                <a:cs typeface="Calibri"/>
                <a:sym typeface="Calibri"/>
              </a:rPr>
              <a:t> (33772) on </a:t>
            </a:r>
            <a:r>
              <a:rPr lang="en-US" sz="18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Unsplash</a:t>
            </a:r>
            <a:r>
              <a:rPr lang="en-US" sz="18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https://unsplash.com/photos/Xeh-NHvw_-4</a:t>
            </a:r>
            <a:endParaRPr sz="1800" b="0" i="0" u="none" strike="noStrike" cap="none">
              <a:solidFill>
                <a:schemeClr val="dk1"/>
              </a:solidFill>
              <a:latin typeface="Calibri"/>
              <a:ea typeface="Calibri"/>
              <a:cs typeface="Calibri"/>
              <a:sym typeface="Calibri"/>
            </a:endParaRPr>
          </a:p>
        </p:txBody>
      </p:sp>
      <p:pic>
        <p:nvPicPr>
          <p:cNvPr id="303" name="Google Shape;303;p40"/>
          <p:cNvPicPr preferRelativeResize="0"/>
          <p:nvPr/>
        </p:nvPicPr>
        <p:blipFill rotWithShape="1">
          <a:blip r:embed="rId7">
            <a:alphaModFix/>
          </a:blip>
          <a:srcRect t="22501" r="80" b="21247"/>
          <a:stretch/>
        </p:blipFill>
        <p:spPr>
          <a:xfrm>
            <a:off x="3924300" y="4953000"/>
            <a:ext cx="4800599" cy="1801667"/>
          </a:xfrm>
          <a:prstGeom prst="rect">
            <a:avLst/>
          </a:prstGeom>
          <a:noFill/>
          <a:ln>
            <a:noFill/>
          </a:ln>
        </p:spPr>
      </p:pic>
    </p:spTree>
  </p:cSld>
  <p:clrMapOvr>
    <a:masterClrMapping/>
  </p:clrMapOvr>
</p:sld>
</file>

<file path=ppt/theme/theme1.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LUG 2015 Presentation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917</Words>
  <Application>Microsoft Office PowerPoint</Application>
  <PresentationFormat>On-screen Show (4:3)</PresentationFormat>
  <Paragraphs>149</Paragraphs>
  <Slides>17</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Rubik SemiBold</vt:lpstr>
      <vt:lpstr>Arial</vt:lpstr>
      <vt:lpstr>Poppins</vt:lpstr>
      <vt:lpstr>Calibri</vt:lpstr>
      <vt:lpstr>Rubik</vt:lpstr>
      <vt:lpstr>1_Custom Design</vt:lpstr>
      <vt:lpstr>GLUG 2015 Presentation Template</vt:lpstr>
      <vt:lpstr>PowerPoint Presentation</vt:lpstr>
      <vt:lpstr>PowerPoint Presentation</vt:lpstr>
      <vt:lpstr>PowerPoint Presentation</vt:lpstr>
      <vt:lpstr>PowerPoint Presentation</vt:lpstr>
      <vt:lpstr>PowerPoint Presentation</vt:lpstr>
      <vt:lpstr>PowerPoint Presentation</vt:lpstr>
      <vt:lpstr>Diplomas - Prior to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Photo credit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Rhonda Crowley</cp:lastModifiedBy>
  <cp:revision>2</cp:revision>
  <dcterms:modified xsi:type="dcterms:W3CDTF">2026-09-21T13:06:17Z</dcterms:modified>
</cp:coreProperties>
</file>