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69" r:id="rId4"/>
    <p:sldMasterId id="2147483888" r:id="rId5"/>
  </p:sldMasterIdLst>
  <p:notesMasterIdLst>
    <p:notesMasterId r:id="rId26"/>
  </p:notesMasterIdLst>
  <p:sldIdLst>
    <p:sldId id="256" r:id="rId6"/>
    <p:sldId id="3356" r:id="rId7"/>
    <p:sldId id="2147348461" r:id="rId8"/>
    <p:sldId id="2147348452" r:id="rId9"/>
    <p:sldId id="2147348462" r:id="rId10"/>
    <p:sldId id="2147348396" r:id="rId11"/>
    <p:sldId id="2147348424" r:id="rId12"/>
    <p:sldId id="2147348162" r:id="rId13"/>
    <p:sldId id="2147348153" r:id="rId14"/>
    <p:sldId id="2147348454" r:id="rId15"/>
    <p:sldId id="2147348465" r:id="rId16"/>
    <p:sldId id="2147348455" r:id="rId17"/>
    <p:sldId id="2147348466" r:id="rId18"/>
    <p:sldId id="2147348463" r:id="rId19"/>
    <p:sldId id="2147348464" r:id="rId20"/>
    <p:sldId id="2147348449" r:id="rId21"/>
    <p:sldId id="2147348450" r:id="rId22"/>
    <p:sldId id="2147348448" r:id="rId23"/>
    <p:sldId id="2147348451" r:id="rId24"/>
    <p:sldId id="3359" r:id="rId25"/>
  </p:sldIdLst>
  <p:sldSz cx="12192000" cy="6858000"/>
  <p:notesSz cx="7315200" cy="9601200"/>
  <p:embeddedFontLst>
    <p:embeddedFont>
      <p:font typeface="Area Normal" panose="020B0604020202020204" charset="0"/>
      <p:regular r:id="rId27"/>
      <p:bold r:id="rId28"/>
      <p:italic r:id="rId29"/>
      <p:boldItalic r:id="rId30"/>
    </p:embeddedFont>
    <p:embeddedFont>
      <p:font typeface="Area Normal Extrabold" panose="020B0604020202020204" charset="0"/>
      <p:regular r:id="rId31"/>
      <p:bold r:id="rId32"/>
      <p:italic r:id="rId33"/>
      <p:boldItalic r:id="rId34"/>
    </p:embeddedFont>
    <p:embeddedFont>
      <p:font typeface="Lato" panose="020F0502020204030203" pitchFamily="34" charset="0"/>
      <p:regular r:id="rId35"/>
      <p:bold r:id="rId36"/>
      <p:italic r:id="rId37"/>
      <p:boldItalic r:id="rId38"/>
    </p:embeddedFont>
    <p:embeddedFont>
      <p:font typeface="Open Sans" panose="020B0606030504020204" pitchFamily="34" charset="0"/>
      <p:regular r:id="rId39"/>
      <p:bold r:id="rId40"/>
      <p:italic r:id="rId41"/>
      <p:boldItalic r:id="rId42"/>
    </p:embeddedFont>
    <p:embeddedFont>
      <p:font typeface="Open Sans SemiBold" panose="020B0706030804020204" pitchFamily="34" charset="0"/>
      <p:bold r:id="rId43"/>
      <p:boldItalic r:id="rId44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8329" autoAdjust="0"/>
  </p:normalViewPr>
  <p:slideViewPr>
    <p:cSldViewPr snapToGrid="0">
      <p:cViewPr varScale="1">
        <p:scale>
          <a:sx n="86" d="100"/>
          <a:sy n="86" d="100"/>
        </p:scale>
        <p:origin x="14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6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font" Target="fonts/font3.fntdata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font" Target="fonts/font15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Bonham" userId="36975210-ff19-41c2-8c9d-f5a1aa877a4e" providerId="ADAL" clId="{07B9EE42-1DCB-4669-8410-0BE79F79467D}"/>
    <pc:docChg chg="modSld">
      <pc:chgData name="Emily Bonham" userId="36975210-ff19-41c2-8c9d-f5a1aa877a4e" providerId="ADAL" clId="{07B9EE42-1DCB-4669-8410-0BE79F79467D}" dt="2026-09-17T14:19:08.769" v="17" actId="20577"/>
      <pc:docMkLst>
        <pc:docMk/>
      </pc:docMkLst>
      <pc:sldChg chg="modNotesTx">
        <pc:chgData name="Emily Bonham" userId="36975210-ff19-41c2-8c9d-f5a1aa877a4e" providerId="ADAL" clId="{07B9EE42-1DCB-4669-8410-0BE79F79467D}" dt="2026-09-17T14:18:22.477" v="0" actId="20577"/>
        <pc:sldMkLst>
          <pc:docMk/>
          <pc:sldMk cId="0" sldId="3356"/>
        </pc:sldMkLst>
      </pc:sldChg>
      <pc:sldChg chg="modNotesTx">
        <pc:chgData name="Emily Bonham" userId="36975210-ff19-41c2-8c9d-f5a1aa877a4e" providerId="ADAL" clId="{07B9EE42-1DCB-4669-8410-0BE79F79467D}" dt="2026-09-17T14:18:41.530" v="7" actId="20577"/>
        <pc:sldMkLst>
          <pc:docMk/>
          <pc:sldMk cId="324213856" sldId="2147348153"/>
        </pc:sldMkLst>
      </pc:sldChg>
      <pc:sldChg chg="modNotesTx">
        <pc:chgData name="Emily Bonham" userId="36975210-ff19-41c2-8c9d-f5a1aa877a4e" providerId="ADAL" clId="{07B9EE42-1DCB-4669-8410-0BE79F79467D}" dt="2026-09-17T14:18:39.206" v="6" actId="20577"/>
        <pc:sldMkLst>
          <pc:docMk/>
          <pc:sldMk cId="3787724811" sldId="2147348162"/>
        </pc:sldMkLst>
      </pc:sldChg>
      <pc:sldChg chg="modNotesTx">
        <pc:chgData name="Emily Bonham" userId="36975210-ff19-41c2-8c9d-f5a1aa877a4e" providerId="ADAL" clId="{07B9EE42-1DCB-4669-8410-0BE79F79467D}" dt="2026-09-17T14:18:32.778" v="4" actId="20577"/>
        <pc:sldMkLst>
          <pc:docMk/>
          <pc:sldMk cId="1371367372" sldId="2147348396"/>
        </pc:sldMkLst>
      </pc:sldChg>
      <pc:sldChg chg="modNotesTx">
        <pc:chgData name="Emily Bonham" userId="36975210-ff19-41c2-8c9d-f5a1aa877a4e" providerId="ADAL" clId="{07B9EE42-1DCB-4669-8410-0BE79F79467D}" dt="2026-09-17T14:18:35.438" v="5" actId="20577"/>
        <pc:sldMkLst>
          <pc:docMk/>
          <pc:sldMk cId="2361194865" sldId="2147348424"/>
        </pc:sldMkLst>
      </pc:sldChg>
      <pc:sldChg chg="modNotesTx">
        <pc:chgData name="Emily Bonham" userId="36975210-ff19-41c2-8c9d-f5a1aa877a4e" providerId="ADAL" clId="{07B9EE42-1DCB-4669-8410-0BE79F79467D}" dt="2026-09-17T14:19:06.122" v="16" actId="20577"/>
        <pc:sldMkLst>
          <pc:docMk/>
          <pc:sldMk cId="3509052189" sldId="2147348448"/>
        </pc:sldMkLst>
      </pc:sldChg>
      <pc:sldChg chg="modNotesTx">
        <pc:chgData name="Emily Bonham" userId="36975210-ff19-41c2-8c9d-f5a1aa877a4e" providerId="ADAL" clId="{07B9EE42-1DCB-4669-8410-0BE79F79467D}" dt="2026-09-17T14:18:59.934" v="14" actId="20577"/>
        <pc:sldMkLst>
          <pc:docMk/>
          <pc:sldMk cId="2952046486" sldId="2147348449"/>
        </pc:sldMkLst>
      </pc:sldChg>
      <pc:sldChg chg="modNotesTx">
        <pc:chgData name="Emily Bonham" userId="36975210-ff19-41c2-8c9d-f5a1aa877a4e" providerId="ADAL" clId="{07B9EE42-1DCB-4669-8410-0BE79F79467D}" dt="2026-09-17T14:19:02.374" v="15" actId="20577"/>
        <pc:sldMkLst>
          <pc:docMk/>
          <pc:sldMk cId="3320400463" sldId="2147348450"/>
        </pc:sldMkLst>
      </pc:sldChg>
      <pc:sldChg chg="modNotesTx">
        <pc:chgData name="Emily Bonham" userId="36975210-ff19-41c2-8c9d-f5a1aa877a4e" providerId="ADAL" clId="{07B9EE42-1DCB-4669-8410-0BE79F79467D}" dt="2026-09-17T14:19:08.769" v="17" actId="20577"/>
        <pc:sldMkLst>
          <pc:docMk/>
          <pc:sldMk cId="2742974323" sldId="2147348451"/>
        </pc:sldMkLst>
      </pc:sldChg>
      <pc:sldChg chg="modNotesTx">
        <pc:chgData name="Emily Bonham" userId="36975210-ff19-41c2-8c9d-f5a1aa877a4e" providerId="ADAL" clId="{07B9EE42-1DCB-4669-8410-0BE79F79467D}" dt="2026-09-17T14:18:27.185" v="2" actId="20577"/>
        <pc:sldMkLst>
          <pc:docMk/>
          <pc:sldMk cId="800833594" sldId="2147348452"/>
        </pc:sldMkLst>
      </pc:sldChg>
      <pc:sldChg chg="modNotesTx">
        <pc:chgData name="Emily Bonham" userId="36975210-ff19-41c2-8c9d-f5a1aa877a4e" providerId="ADAL" clId="{07B9EE42-1DCB-4669-8410-0BE79F79467D}" dt="2026-09-17T14:18:44.734" v="8" actId="20577"/>
        <pc:sldMkLst>
          <pc:docMk/>
          <pc:sldMk cId="924854245" sldId="2147348454"/>
        </pc:sldMkLst>
      </pc:sldChg>
      <pc:sldChg chg="modNotesTx">
        <pc:chgData name="Emily Bonham" userId="36975210-ff19-41c2-8c9d-f5a1aa877a4e" providerId="ADAL" clId="{07B9EE42-1DCB-4669-8410-0BE79F79467D}" dt="2026-09-17T14:18:49.748" v="10" actId="20577"/>
        <pc:sldMkLst>
          <pc:docMk/>
          <pc:sldMk cId="2585087428" sldId="2147348455"/>
        </pc:sldMkLst>
      </pc:sldChg>
      <pc:sldChg chg="modNotesTx">
        <pc:chgData name="Emily Bonham" userId="36975210-ff19-41c2-8c9d-f5a1aa877a4e" providerId="ADAL" clId="{07B9EE42-1DCB-4669-8410-0BE79F79467D}" dt="2026-09-17T14:18:24.855" v="1" actId="20577"/>
        <pc:sldMkLst>
          <pc:docMk/>
          <pc:sldMk cId="0" sldId="2147348461"/>
        </pc:sldMkLst>
      </pc:sldChg>
      <pc:sldChg chg="modNotesTx">
        <pc:chgData name="Emily Bonham" userId="36975210-ff19-41c2-8c9d-f5a1aa877a4e" providerId="ADAL" clId="{07B9EE42-1DCB-4669-8410-0BE79F79467D}" dt="2026-09-17T14:18:30.071" v="3" actId="20577"/>
        <pc:sldMkLst>
          <pc:docMk/>
          <pc:sldMk cId="2264314815" sldId="2147348462"/>
        </pc:sldMkLst>
      </pc:sldChg>
      <pc:sldChg chg="modNotesTx">
        <pc:chgData name="Emily Bonham" userId="36975210-ff19-41c2-8c9d-f5a1aa877a4e" providerId="ADAL" clId="{07B9EE42-1DCB-4669-8410-0BE79F79467D}" dt="2026-09-17T14:18:54.932" v="12" actId="20577"/>
        <pc:sldMkLst>
          <pc:docMk/>
          <pc:sldMk cId="448117151" sldId="2147348463"/>
        </pc:sldMkLst>
      </pc:sldChg>
      <pc:sldChg chg="modNotesTx">
        <pc:chgData name="Emily Bonham" userId="36975210-ff19-41c2-8c9d-f5a1aa877a4e" providerId="ADAL" clId="{07B9EE42-1DCB-4669-8410-0BE79F79467D}" dt="2026-09-17T14:18:57.133" v="13" actId="20577"/>
        <pc:sldMkLst>
          <pc:docMk/>
          <pc:sldMk cId="452795169" sldId="2147348464"/>
        </pc:sldMkLst>
      </pc:sldChg>
      <pc:sldChg chg="modNotesTx">
        <pc:chgData name="Emily Bonham" userId="36975210-ff19-41c2-8c9d-f5a1aa877a4e" providerId="ADAL" clId="{07B9EE42-1DCB-4669-8410-0BE79F79467D}" dt="2026-09-17T14:18:47.452" v="9" actId="20577"/>
        <pc:sldMkLst>
          <pc:docMk/>
          <pc:sldMk cId="3897679580" sldId="2147348465"/>
        </pc:sldMkLst>
      </pc:sldChg>
      <pc:sldChg chg="modNotesTx">
        <pc:chgData name="Emily Bonham" userId="36975210-ff19-41c2-8c9d-f5a1aa877a4e" providerId="ADAL" clId="{07B9EE42-1DCB-4669-8410-0BE79F79467D}" dt="2026-09-17T14:18:51.854" v="11" actId="20577"/>
        <pc:sldMkLst>
          <pc:docMk/>
          <pc:sldMk cId="1545640699" sldId="21473484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865534F-A119-1183-B971-1E2C42D8C5E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latin typeface="Area Normal" pitchFamily="2" charset="77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EDC63E-F6DA-90F9-0AAB-06CAF634B12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latin typeface="Area Normal" pitchFamily="2" charset="77"/>
              </a:defRPr>
            </a:lvl1pPr>
          </a:lstStyle>
          <a:p>
            <a:pPr>
              <a:defRPr/>
            </a:pPr>
            <a:fld id="{7251632A-F7AC-6144-B2B5-E2B0B23CE35B}" type="datetimeFigureOut">
              <a:rPr lang="en-IN"/>
              <a:pPr>
                <a:defRPr/>
              </a:pPr>
              <a:t>16-09-2026</a:t>
            </a:fld>
            <a:endParaRPr lang="en-IN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46F60A9-DAC0-6EAD-96D8-E5664795B6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1" tIns="48325" rIns="96651" bIns="48325" rtlCol="0" anchor="ctr"/>
          <a:lstStyle/>
          <a:p>
            <a:pPr lvl="0"/>
            <a:endParaRPr lang="en-IN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399D62E-97B6-E5D2-E8D2-2C3C09999B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1521" y="4620578"/>
            <a:ext cx="5852160" cy="3780472"/>
          </a:xfrm>
          <a:prstGeom prst="rect">
            <a:avLst/>
          </a:prstGeom>
        </p:spPr>
        <p:txBody>
          <a:bodyPr vert="horz" lIns="96651" tIns="48325" rIns="96651" bIns="48325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IN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F63A2E-B580-88E8-74B2-C6272FEC208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b="0" i="0" dirty="0">
                <a:latin typeface="Area Normal" pitchFamily="2" charset="77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622B1F-0811-8205-12E2-655FD8A8A4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0" i="0" smtClean="0">
                <a:latin typeface="Area Normal" pitchFamily="2" charset="77"/>
              </a:defRPr>
            </a:lvl1pPr>
          </a:lstStyle>
          <a:p>
            <a:pPr>
              <a:defRPr/>
            </a:pPr>
            <a:fld id="{AE7E9FA9-E9D7-EC4F-B416-245431BF9A73}" type="slidenum">
              <a:rPr lang="en-IN"/>
              <a:pPr>
                <a:defRPr/>
              </a:pPr>
              <a:t>‹#›</a:t>
            </a:fld>
            <a:endParaRPr lang="en-I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ea Normal" pitchFamily="2" charset="77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ea Normal" pitchFamily="2" charset="77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ea Normal" pitchFamily="2" charset="77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ea Normal" pitchFamily="2" charset="77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ea Normal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E9FA9-E9D7-EC4F-B416-245431BF9A73}" type="slidenum">
              <a:rPr lang="en-IN" smtClean="0"/>
              <a:pPr>
                <a:defRPr/>
              </a:pPr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23127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E9FA9-E9D7-EC4F-B416-245431BF9A73}" type="slidenum">
              <a:rPr lang="en-IN" smtClean="0"/>
              <a:pPr>
                <a:defRPr/>
              </a:pPr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59103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E9FA9-E9D7-EC4F-B416-245431BF9A73}" type="slidenum">
              <a:rPr lang="en-IN" smtClean="0"/>
              <a:pPr>
                <a:defRPr/>
              </a:pPr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713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E9FA9-E9D7-EC4F-B416-245431BF9A73}" type="slidenum">
              <a:rPr lang="en-IN" smtClean="0"/>
              <a:pPr>
                <a:defRPr/>
              </a:pPr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3862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F954D-033D-8109-A022-C68B3775C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6856A8-2EBB-C884-A66C-8E1B8E4546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AFBD5-57A8-C30C-4956-BA521CB80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D870C-9776-9496-E7A0-88C1FB76F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E9FA9-E9D7-EC4F-B416-245431BF9A73}" type="slidenum">
              <a:rPr lang="en-IN" smtClean="0"/>
              <a:pPr>
                <a:defRPr/>
              </a:pPr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860608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D2A13-F389-D737-BFBC-C41C32471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82E698-99A6-DD6A-1714-417C27E59F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43EEA3-A743-3AA2-DB46-32A27CCF16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3AF95-51AD-7757-E162-3E9559777D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95906" fontAlgn="base">
              <a:spcBef>
                <a:spcPct val="0"/>
              </a:spcBef>
              <a:spcAft>
                <a:spcPct val="0"/>
              </a:spcAft>
              <a:defRPr/>
            </a:pPr>
            <a:fld id="{9B8E2857-ABB9-4779-9178-5562BA60EEDC}" type="slidenum">
              <a:rPr lang="en-US">
                <a:solidFill>
                  <a:prstClr val="black"/>
                </a:solidFill>
                <a:latin typeface="Arial" charset="0"/>
              </a:rPr>
              <a:pPr defTabSz="995906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501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FAF1-5509-44D9-3DDA-016C553C7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D2821D-7895-617E-13ED-FA77EDAB40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48FDCE-D29A-E7D8-1575-3DDA839592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defTabSz="978104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34204-576B-26F1-32F1-3ED4F37B97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84097" fontAlgn="base">
              <a:spcBef>
                <a:spcPct val="0"/>
              </a:spcBef>
              <a:spcAft>
                <a:spcPct val="0"/>
              </a:spcAft>
              <a:defRPr/>
            </a:pPr>
            <a:fld id="{9B8E2857-ABB9-4779-9178-5562BA60EEDC}" type="slidenum">
              <a:rPr lang="en-US">
                <a:solidFill>
                  <a:prstClr val="black"/>
                </a:solidFill>
                <a:latin typeface="Arial" charset="0"/>
              </a:rPr>
              <a:pPr defTabSz="984097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9481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DCFA2-2313-9725-0A3D-EFAE82B07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406841-5A0A-DA0C-2724-75068D3162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4EF02C-D030-6584-81EA-E0B42C3455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84097"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C9EC2-1A37-3460-7C9B-7E66EB4BBB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506">
              <a:defRPr/>
            </a:pPr>
            <a:fld id="{AE7E9FA9-E9D7-EC4F-B416-245431BF9A73}" type="slidenum">
              <a:rPr lang="en-IN">
                <a:solidFill>
                  <a:prstClr val="black"/>
                </a:solidFill>
              </a:rPr>
              <a:pPr defTabSz="966506">
                <a:defRPr/>
              </a:pPr>
              <a:t>8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746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1572671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1A174-45DB-308C-7B1D-B75032FEE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161C29-5D85-777D-5F9C-565C0CE5D7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83C3D4-64BA-7DA0-B71A-8D0FA0CB2D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405B59-4869-4060-904C-011B7DCFB5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E9FA9-E9D7-EC4F-B416-245431BF9A73}" type="slidenum">
              <a:rPr lang="en-IN" smtClean="0"/>
              <a:pPr>
                <a:defRPr/>
              </a:pPr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872060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41314-7A23-34E7-0C5F-7AE8ABDF0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03BB6F-FB98-B90A-9DA5-98B0D59713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E90146-3F00-F454-059D-83A7B4B09C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B5363B-D19C-23AB-2E0A-1810E52CE2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E9FA9-E9D7-EC4F-B416-245431BF9A73}" type="slidenum">
              <a:rPr lang="en-IN" smtClean="0"/>
              <a:pPr>
                <a:defRPr/>
              </a:pPr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9313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8CC72-103E-AD66-A3F6-010056C8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6FC90A-9EA6-75C1-0CF2-D8FBAA603D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53B6CE-40F2-80D4-D4E0-AE50A4535F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19B75-5081-F31B-AAF4-2CC5E9C7C5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E9FA9-E9D7-EC4F-B416-245431BF9A73}" type="slidenum">
              <a:rPr lang="en-IN" smtClean="0"/>
              <a:pPr>
                <a:defRPr/>
              </a:pPr>
              <a:t>12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5155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15A5B-773E-553B-B672-2217A2C2F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25580-BE0C-166A-1336-1753018C4E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4CD00F-7753-CFC3-D7BD-2516FB6D73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E203C-F263-1CEB-1789-D7816128EF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E9FA9-E9D7-EC4F-B416-245431BF9A73}" type="slidenum">
              <a:rPr lang="en-IN" smtClean="0"/>
              <a:pPr>
                <a:defRPr/>
              </a:pPr>
              <a:t>13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5961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A31ED-7066-93E8-C54B-1705D5A87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AF0727-B97C-43C4-3A14-FA1F8E5D87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856D54-5A30-B666-6035-2A7C66BAD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842D3-C737-BBF9-A70A-F569A4FC8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E9FA9-E9D7-EC4F-B416-245431BF9A73}" type="slidenum">
              <a:rPr lang="en-IN" smtClean="0"/>
              <a:pPr>
                <a:defRPr/>
              </a:pPr>
              <a:t>14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2360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D703A-EE85-D39C-677E-9DDAB1CC1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9122E3-5C8F-2C84-2200-E5437C741B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3855E0-EACF-E0A3-C003-AE5667A799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F89832-6E55-F7A7-13B5-C019ED96B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E9FA9-E9D7-EC4F-B416-245431BF9A73}" type="slidenum">
              <a:rPr lang="en-IN" smtClean="0"/>
              <a:pPr>
                <a:defRPr/>
              </a:pPr>
              <a:t>15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89525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E9FA9-E9D7-EC4F-B416-245431BF9A73}" type="slidenum">
              <a:rPr lang="en-IN" smtClean="0"/>
              <a:pPr>
                <a:defRPr/>
              </a:pPr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9076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E9FA9-E9D7-EC4F-B416-245431BF9A73}" type="slidenum">
              <a:rPr lang="en-IN" smtClean="0"/>
              <a:pPr>
                <a:defRPr/>
              </a:pPr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94326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>
          <a:extLst>
            <a:ext uri="{FF2B5EF4-FFF2-40B4-BE49-F238E27FC236}">
              <a16:creationId xmlns:a16="http://schemas.microsoft.com/office/drawing/2014/main" id="{6BBBD239-C646-6A2C-2F7F-63922289B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d558e7c134_0_94:notes">
            <a:extLst>
              <a:ext uri="{FF2B5EF4-FFF2-40B4-BE49-F238E27FC236}">
                <a16:creationId xmlns:a16="http://schemas.microsoft.com/office/drawing/2014/main" id="{EACE74C6-FB7D-0C5D-880D-8EA031FAD7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47099" y="4694378"/>
            <a:ext cx="5976789" cy="384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8393" tIns="98393" rIns="98393" bIns="983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</a:pPr>
            <a:endParaRPr dirty="0"/>
          </a:p>
        </p:txBody>
      </p:sp>
      <p:sp>
        <p:nvSpPr>
          <p:cNvPr id="688" name="Google Shape;688;gd558e7c134_0_94:notes">
            <a:extLst>
              <a:ext uri="{FF2B5EF4-FFF2-40B4-BE49-F238E27FC236}">
                <a16:creationId xmlns:a16="http://schemas.microsoft.com/office/drawing/2014/main" id="{E0161CFA-B81D-1CD0-E8EF-E0B92225B88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08038" y="1219200"/>
            <a:ext cx="5853112" cy="329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109410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506">
              <a:defRPr/>
            </a:pPr>
            <a:fld id="{AE7E9FA9-E9D7-EC4F-B416-245431BF9A73}" type="slidenum">
              <a:rPr lang="en-IN">
                <a:solidFill>
                  <a:prstClr val="black"/>
                </a:solidFill>
              </a:rPr>
              <a:pPr defTabSz="966506">
                <a:defRPr/>
              </a:pPr>
              <a:t>19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115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E7E9FA9-E9D7-EC4F-B416-245431BF9A73}" type="slidenum">
              <a:rPr lang="en-IN" smtClean="0"/>
              <a:pPr>
                <a:defRPr/>
              </a:pPr>
              <a:t>20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58898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-Dark">
    <p:bg>
      <p:bgPr>
        <a:solidFill>
          <a:srgbClr val="131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2537F1A-5E73-286B-2A4B-9962BED60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1388" y="1892300"/>
            <a:ext cx="2689225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838200" y="2790688"/>
            <a:ext cx="10515600" cy="485775"/>
          </a:xfrm>
        </p:spPr>
        <p:txBody>
          <a:bodyPr/>
          <a:lstStyle>
            <a:lvl1pPr algn="ctr"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8827FC62-4223-60F8-27F2-E642CA8187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588362"/>
            <a:ext cx="12192000" cy="426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62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-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black background with blue letters&#10;&#10;Description automatically generated">
            <a:extLst>
              <a:ext uri="{FF2B5EF4-FFF2-40B4-BE49-F238E27FC236}">
                <a16:creationId xmlns:a16="http://schemas.microsoft.com/office/drawing/2014/main" id="{3472720B-DC8F-62D9-6DC9-45A8215F9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0450" y="1878013"/>
            <a:ext cx="24511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838200" y="2790688"/>
            <a:ext cx="10515600" cy="485775"/>
          </a:xfrm>
        </p:spPr>
        <p:txBody>
          <a:bodyPr/>
          <a:lstStyle>
            <a:lvl1pPr algn="ctr">
              <a:defRPr b="0" i="0">
                <a:solidFill>
                  <a:srgbClr val="131A2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3B713ED-F086-ABDB-80AF-E37E1D4FB2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2588362"/>
            <a:ext cx="12192000" cy="4269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128844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-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9004958-B650-4B38-CA6F-C4D7F5452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1720850"/>
            <a:ext cx="2689225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838200" y="3586163"/>
            <a:ext cx="4605338" cy="485775"/>
          </a:xfr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Area Normal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075009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">
            <a:extLst>
              <a:ext uri="{FF2B5EF4-FFF2-40B4-BE49-F238E27FC236}">
                <a16:creationId xmlns:a16="http://schemas.microsoft.com/office/drawing/2014/main" id="{DDB606BF-7C57-0DC9-17AF-7B6F674CB80E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dirty="0">
                <a:latin typeface="Area Normal" pitchFamily="2" charset="77"/>
              </a:rPr>
              <a:t>© 2024 </a:t>
            </a:r>
            <a:r>
              <a:rPr lang="en-US" altLang="en-US" sz="800" dirty="0" err="1">
                <a:latin typeface="Area Normal" pitchFamily="2" charset="77"/>
              </a:rPr>
              <a:t>Voyatek</a:t>
            </a:r>
            <a:r>
              <a:rPr lang="en-US" altLang="en-US" sz="800" dirty="0">
                <a:latin typeface="Area Normal" pitchFamily="2" charset="77"/>
              </a:rPr>
              <a:t>. All Rights Reserved.</a:t>
            </a:r>
            <a:endParaRPr lang="en-IN" altLang="en-US" sz="800" dirty="0">
              <a:latin typeface="Area Normal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3177F5-784F-C35B-0066-12DCD7FFB3EB}"/>
              </a:ext>
            </a:extLst>
          </p:cNvPr>
          <p:cNvSpPr/>
          <p:nvPr/>
        </p:nvSpPr>
        <p:spPr>
          <a:xfrm>
            <a:off x="548640" y="676275"/>
            <a:ext cx="106998" cy="381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ea Normal" pitchFamily="2" charset="77"/>
              <a:cs typeface="Arial" panose="020B0604020202020204" pitchFamily="34" charset="0"/>
            </a:endParaRPr>
          </a:p>
        </p:txBody>
      </p:sp>
      <p:sp>
        <p:nvSpPr>
          <p:cNvPr id="8" name="Agenda title"/>
          <p:cNvSpPr>
            <a:spLocks noGrp="1"/>
          </p:cNvSpPr>
          <p:nvPr>
            <p:ph type="title"/>
          </p:nvPr>
        </p:nvSpPr>
        <p:spPr>
          <a:xfrm>
            <a:off x="741680" y="687943"/>
            <a:ext cx="9685003" cy="369332"/>
          </a:xfrm>
        </p:spPr>
        <p:txBody>
          <a:bodyPr anchor="t" anchorCtr="0">
            <a:noAutofit/>
          </a:bodyPr>
          <a:lstStyle>
            <a:lvl1pPr>
              <a:defRPr sz="2800" b="1" i="0">
                <a:solidFill>
                  <a:srgbClr val="131A2A"/>
                </a:solidFill>
                <a:latin typeface="Area Normal Extrabold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idx="1"/>
          </p:nvPr>
        </p:nvSpPr>
        <p:spPr>
          <a:xfrm>
            <a:off x="655294" y="1381488"/>
            <a:ext cx="10922820" cy="435133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pic>
        <p:nvPicPr>
          <p:cNvPr id="5" name="Picture 4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1A05DAC6-E473-5C22-D0F9-1E779670B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606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">
            <a:extLst>
              <a:ext uri="{FF2B5EF4-FFF2-40B4-BE49-F238E27FC236}">
                <a16:creationId xmlns:a16="http://schemas.microsoft.com/office/drawing/2014/main" id="{DDB606BF-7C57-0DC9-17AF-7B6F674CB80E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dirty="0">
                <a:latin typeface="Area Normal" pitchFamily="2" charset="77"/>
              </a:rPr>
              <a:t>© 2024 </a:t>
            </a:r>
            <a:r>
              <a:rPr lang="en-US" altLang="en-US" sz="800" dirty="0" err="1">
                <a:latin typeface="Area Normal" pitchFamily="2" charset="77"/>
              </a:rPr>
              <a:t>Voyatek</a:t>
            </a:r>
            <a:r>
              <a:rPr lang="en-US" altLang="en-US" sz="800" dirty="0">
                <a:latin typeface="Area Normal" pitchFamily="2" charset="77"/>
              </a:rPr>
              <a:t>. All Rights Reserved.</a:t>
            </a:r>
            <a:endParaRPr lang="en-IN" altLang="en-US" sz="800" dirty="0">
              <a:latin typeface="Area Normal" pitchFamily="2" charset="77"/>
            </a:endParaRPr>
          </a:p>
        </p:txBody>
      </p:sp>
      <p:sp>
        <p:nvSpPr>
          <p:cNvPr id="7" name="Agenda title">
            <a:extLst>
              <a:ext uri="{FF2B5EF4-FFF2-40B4-BE49-F238E27FC236}">
                <a16:creationId xmlns:a16="http://schemas.microsoft.com/office/drawing/2014/main" id="{617B7A2F-EBFC-0654-A387-975D72BA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765" y="687943"/>
            <a:ext cx="9771389" cy="369332"/>
          </a:xfrm>
        </p:spPr>
        <p:txBody>
          <a:bodyPr anchor="t" anchorCtr="0">
            <a:noAutofit/>
          </a:bodyPr>
          <a:lstStyle>
            <a:lvl1pPr>
              <a:defRPr sz="2800" b="1" i="0">
                <a:solidFill>
                  <a:srgbClr val="131A2A"/>
                </a:solidFill>
                <a:latin typeface="Area Normal Extrabold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Picture 3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38486E97-107C-C80D-6CFE-81AE9B62F0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4CEC3B-3B1B-B460-92E3-E3700C024B7C}"/>
              </a:ext>
            </a:extLst>
          </p:cNvPr>
          <p:cNvSpPr/>
          <p:nvPr userDrawn="1"/>
        </p:nvSpPr>
        <p:spPr>
          <a:xfrm>
            <a:off x="548640" y="676275"/>
            <a:ext cx="106998" cy="381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ea Normal" pitchFamily="2" charset="7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067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74EA96D-1482-4B9E-C81E-7F8AC3C3E3C6}"/>
              </a:ext>
            </a:extLst>
          </p:cNvPr>
          <p:cNvGrpSpPr>
            <a:grpSpLocks/>
          </p:cNvGrpSpPr>
          <p:nvPr/>
        </p:nvGrpSpPr>
        <p:grpSpPr bwMode="auto">
          <a:xfrm>
            <a:off x="-23813" y="655638"/>
            <a:ext cx="6875463" cy="554037"/>
            <a:chOff x="-20486168" y="2568388"/>
            <a:chExt cx="29510358" cy="2635624"/>
          </a:xfrm>
          <a:solidFill>
            <a:schemeClr val="tx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8974807-629D-271D-3574-ED3939291C9C}"/>
                </a:ext>
              </a:extLst>
            </p:cNvPr>
            <p:cNvSpPr/>
            <p:nvPr/>
          </p:nvSpPr>
          <p:spPr>
            <a:xfrm>
              <a:off x="-20486168" y="2568388"/>
              <a:ext cx="28610943" cy="26356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Area Normal" pitchFamily="2" charset="77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AF7BC99-790B-053B-8CCD-9D90743B475F}"/>
                </a:ext>
              </a:extLst>
            </p:cNvPr>
            <p:cNvSpPr/>
            <p:nvPr/>
          </p:nvSpPr>
          <p:spPr>
            <a:xfrm rot="5400000">
              <a:off x="6806961" y="2986787"/>
              <a:ext cx="2635624" cy="17988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Area Normal" pitchFamily="2" charset="77"/>
              </a:endParaRPr>
            </a:p>
          </p:txBody>
        </p:sp>
      </p:grpSp>
      <p:sp>
        <p:nvSpPr>
          <p:cNvPr id="5" name="Copyright">
            <a:extLst>
              <a:ext uri="{FF2B5EF4-FFF2-40B4-BE49-F238E27FC236}">
                <a16:creationId xmlns:a16="http://schemas.microsoft.com/office/drawing/2014/main" id="{D1528E8E-A891-B40A-972A-EAA811B7572C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dirty="0">
                <a:latin typeface="Area Normal" pitchFamily="2" charset="77"/>
              </a:rPr>
              <a:t>© 2024 </a:t>
            </a:r>
            <a:r>
              <a:rPr lang="en-US" altLang="en-US" sz="800" dirty="0" err="1">
                <a:latin typeface="Area Normal" pitchFamily="2" charset="77"/>
              </a:rPr>
              <a:t>Voyatek</a:t>
            </a:r>
            <a:r>
              <a:rPr lang="en-US" altLang="en-US" sz="800" dirty="0">
                <a:latin typeface="Area Normal" pitchFamily="2" charset="77"/>
              </a:rPr>
              <a:t>. All Rights Reserved.</a:t>
            </a:r>
            <a:endParaRPr lang="en-IN" altLang="en-US" sz="800" dirty="0">
              <a:latin typeface="Area Normal" pitchFamily="2" charset="77"/>
            </a:endParaRPr>
          </a:p>
        </p:txBody>
      </p:sp>
      <p:sp>
        <p:nvSpPr>
          <p:cNvPr id="8" name="Agenda title"/>
          <p:cNvSpPr>
            <a:spLocks noGrp="1"/>
          </p:cNvSpPr>
          <p:nvPr>
            <p:ph type="title"/>
          </p:nvPr>
        </p:nvSpPr>
        <p:spPr>
          <a:xfrm>
            <a:off x="655294" y="789810"/>
            <a:ext cx="9771389" cy="369332"/>
          </a:xfrm>
        </p:spPr>
        <p:txBody>
          <a:bodyPr>
            <a:noAutofit/>
          </a:bodyPr>
          <a:lstStyle>
            <a:lvl1pPr>
              <a:defRPr sz="2800" b="0" i="0">
                <a:solidFill>
                  <a:schemeClr val="bg1"/>
                </a:solidFill>
                <a:latin typeface="Area Normal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idx="1"/>
          </p:nvPr>
        </p:nvSpPr>
        <p:spPr>
          <a:xfrm>
            <a:off x="655294" y="1381488"/>
            <a:ext cx="10515600" cy="435133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b="0" i="0">
                <a:latin typeface="Area Normal" pitchFamily="2" charset="77"/>
              </a:defRPr>
            </a:lvl2pPr>
            <a:lvl3pPr>
              <a:defRPr b="0" i="0">
                <a:latin typeface="Area Normal" pitchFamily="2" charset="77"/>
              </a:defRPr>
            </a:lvl3pPr>
            <a:lvl4pPr>
              <a:defRPr b="0" i="0">
                <a:latin typeface="Area Normal" pitchFamily="2" charset="77"/>
              </a:defRPr>
            </a:lvl4pPr>
            <a:lvl5pPr>
              <a:defRPr b="0" i="0">
                <a:latin typeface="Area Normal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33647C8E-DB57-1B9A-94F1-E3CF7F3FF4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617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genda title"/>
          <p:cNvSpPr>
            <a:spLocks noGrp="1"/>
          </p:cNvSpPr>
          <p:nvPr>
            <p:ph type="title"/>
          </p:nvPr>
        </p:nvSpPr>
        <p:spPr>
          <a:xfrm>
            <a:off x="655311" y="3065319"/>
            <a:ext cx="11035165" cy="727363"/>
          </a:xfrm>
        </p:spPr>
        <p:txBody>
          <a:bodyPr>
            <a:noAutofit/>
          </a:bodyPr>
          <a:lstStyle>
            <a:lvl1pPr algn="ctr">
              <a:defRPr sz="4800" b="0" i="0">
                <a:solidFill>
                  <a:schemeClr val="tx1"/>
                </a:solidFill>
                <a:latin typeface="Area Normal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A2DB22EB-8B91-ABAA-5205-E92DCCA64C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318" y="1925124"/>
            <a:ext cx="713364" cy="72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008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718175" y="0"/>
            <a:ext cx="647382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b="0" i="0"/>
            </a:lvl1pPr>
          </a:lstStyle>
          <a:p>
            <a:pPr lvl="0"/>
            <a:r>
              <a:rPr lang="en-US" noProof="0"/>
              <a:t>Click icon to add picture</a:t>
            </a:r>
            <a:endParaRPr lang="en-IN" noProof="0" dirty="0"/>
          </a:p>
        </p:txBody>
      </p:sp>
      <p:sp>
        <p:nvSpPr>
          <p:cNvPr id="10" name="Agenda title"/>
          <p:cNvSpPr>
            <a:spLocks noGrp="1"/>
          </p:cNvSpPr>
          <p:nvPr>
            <p:ph type="title"/>
          </p:nvPr>
        </p:nvSpPr>
        <p:spPr>
          <a:xfrm>
            <a:off x="680250" y="2577293"/>
            <a:ext cx="4295512" cy="1703413"/>
          </a:xfrm>
        </p:spPr>
        <p:txBody>
          <a:bodyPr>
            <a:noAutofit/>
          </a:bodyPr>
          <a:lstStyle>
            <a:lvl1pPr algn="ctr">
              <a:defRPr sz="4000" b="0" i="0">
                <a:solidFill>
                  <a:schemeClr val="tx1"/>
                </a:solidFill>
                <a:latin typeface="Area Normal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BACD3DD0-5290-FBF4-8A49-13824B45BE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325" y="1677499"/>
            <a:ext cx="693019" cy="70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88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">
            <a:extLst>
              <a:ext uri="{FF2B5EF4-FFF2-40B4-BE49-F238E27FC236}">
                <a16:creationId xmlns:a16="http://schemas.microsoft.com/office/drawing/2014/main" id="{8584CABD-DE86-DF59-40ED-9704476FFADD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dirty="0">
                <a:latin typeface="Area Normal" pitchFamily="2" charset="77"/>
              </a:rPr>
              <a:t>© 2024 </a:t>
            </a:r>
            <a:r>
              <a:rPr lang="en-US" altLang="en-US" sz="800" dirty="0" err="1">
                <a:latin typeface="Area Normal" pitchFamily="2" charset="77"/>
              </a:rPr>
              <a:t>Voyatek</a:t>
            </a:r>
            <a:r>
              <a:rPr lang="en-US" altLang="en-US" sz="800" dirty="0">
                <a:latin typeface="Area Normal" pitchFamily="2" charset="77"/>
              </a:rPr>
              <a:t>. All Rights Reserved.</a:t>
            </a:r>
            <a:endParaRPr lang="en-IN" altLang="en-US" sz="800" dirty="0">
              <a:latin typeface="Area Normal" pitchFamily="2" charset="77"/>
            </a:endParaRPr>
          </a:p>
        </p:txBody>
      </p:sp>
      <p:sp>
        <p:nvSpPr>
          <p:cNvPr id="6" name="Agenda title"/>
          <p:cNvSpPr>
            <a:spLocks noGrp="1"/>
          </p:cNvSpPr>
          <p:nvPr>
            <p:ph type="title"/>
          </p:nvPr>
        </p:nvSpPr>
        <p:spPr>
          <a:xfrm>
            <a:off x="701332" y="700741"/>
            <a:ext cx="9649151" cy="369332"/>
          </a:xfrm>
        </p:spPr>
        <p:txBody>
          <a:bodyPr anchor="t">
            <a:noAutofit/>
          </a:bodyPr>
          <a:lstStyle>
            <a:lvl1pPr>
              <a:defRPr sz="2800" b="1" i="0" u="none">
                <a:solidFill>
                  <a:schemeClr val="tx1"/>
                </a:solidFill>
                <a:latin typeface="Area Normal Extrabold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655294" y="1606731"/>
            <a:ext cx="5364506" cy="4570232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  <a:lvl2pPr>
              <a:defRPr b="0" i="0">
                <a:solidFill>
                  <a:schemeClr val="tx1"/>
                </a:solidFill>
              </a:defRPr>
            </a:lvl2pPr>
            <a:lvl3pPr>
              <a:defRPr b="0" i="0"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</a:defRPr>
            </a:lvl4pPr>
            <a:lvl5pPr>
              <a:defRPr b="0" i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0"/>
          </p:nvPr>
        </p:nvSpPr>
        <p:spPr>
          <a:xfrm>
            <a:off x="6325970" y="1606731"/>
            <a:ext cx="5364506" cy="4570232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  <a:lvl2pPr>
              <a:defRPr b="0" i="0">
                <a:solidFill>
                  <a:schemeClr val="tx1"/>
                </a:solidFill>
              </a:defRPr>
            </a:lvl2pPr>
            <a:lvl3pPr>
              <a:defRPr b="0" i="0"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</a:defRPr>
            </a:lvl4pPr>
            <a:lvl5pPr>
              <a:defRPr b="0" i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pic>
        <p:nvPicPr>
          <p:cNvPr id="3" name="Picture 2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445D0E47-35D9-0C00-D418-BD486F27A9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4E3DAEB-B789-BE1F-6983-D6C6DC378113}"/>
              </a:ext>
            </a:extLst>
          </p:cNvPr>
          <p:cNvSpPr/>
          <p:nvPr userDrawn="1"/>
        </p:nvSpPr>
        <p:spPr>
          <a:xfrm>
            <a:off x="548640" y="676275"/>
            <a:ext cx="106998" cy="381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ea Normal" pitchFamily="2" charset="7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677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">
            <a:extLst>
              <a:ext uri="{FF2B5EF4-FFF2-40B4-BE49-F238E27FC236}">
                <a16:creationId xmlns:a16="http://schemas.microsoft.com/office/drawing/2014/main" id="{DA2E894F-241B-3675-3A5C-ACDDAB9FF571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dirty="0">
                <a:latin typeface="Area Normal" pitchFamily="2" charset="77"/>
              </a:rPr>
              <a:t>© 2024 </a:t>
            </a:r>
            <a:r>
              <a:rPr lang="en-US" altLang="en-US" sz="800" dirty="0" err="1">
                <a:latin typeface="Area Normal" pitchFamily="2" charset="77"/>
              </a:rPr>
              <a:t>Voyatek</a:t>
            </a:r>
            <a:r>
              <a:rPr lang="en-US" altLang="en-US" sz="800" dirty="0">
                <a:latin typeface="Area Normal" pitchFamily="2" charset="77"/>
              </a:rPr>
              <a:t>. All Rights Reserved.</a:t>
            </a:r>
            <a:endParaRPr lang="en-IN" altLang="en-US" sz="800" dirty="0">
              <a:latin typeface="Area Normal" pitchFamily="2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E145B57-2C25-A643-9E59-DB9A3097874A}"/>
              </a:ext>
            </a:extLst>
          </p:cNvPr>
          <p:cNvGrpSpPr>
            <a:grpSpLocks/>
          </p:cNvGrpSpPr>
          <p:nvPr/>
        </p:nvGrpSpPr>
        <p:grpSpPr bwMode="auto">
          <a:xfrm>
            <a:off x="-23813" y="655638"/>
            <a:ext cx="6875463" cy="554037"/>
            <a:chOff x="-20486168" y="2568388"/>
            <a:chExt cx="29510358" cy="2635624"/>
          </a:xfrm>
          <a:solidFill>
            <a:schemeClr val="tx1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81209D-8126-90CE-770E-AFCD3BA89DF3}"/>
                </a:ext>
              </a:extLst>
            </p:cNvPr>
            <p:cNvSpPr/>
            <p:nvPr/>
          </p:nvSpPr>
          <p:spPr>
            <a:xfrm>
              <a:off x="-20486168" y="2568388"/>
              <a:ext cx="28610943" cy="26356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Area Normal" pitchFamily="2" charset="77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B12A1F8-FFBE-ADBA-5C16-B3C19EE05C34}"/>
                </a:ext>
              </a:extLst>
            </p:cNvPr>
            <p:cNvSpPr/>
            <p:nvPr/>
          </p:nvSpPr>
          <p:spPr>
            <a:xfrm rot="5400000">
              <a:off x="6806961" y="2986787"/>
              <a:ext cx="2635624" cy="17988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Area Normal" pitchFamily="2" charset="77"/>
              </a:endParaRPr>
            </a:p>
          </p:txBody>
        </p:sp>
      </p:grp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655294" y="1606731"/>
            <a:ext cx="5364506" cy="4570232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  <a:lvl2pPr>
              <a:defRPr b="0" i="0">
                <a:solidFill>
                  <a:schemeClr val="tx1"/>
                </a:solidFill>
              </a:defRPr>
            </a:lvl2pPr>
            <a:lvl3pPr>
              <a:defRPr b="0" i="0"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</a:defRPr>
            </a:lvl4pPr>
            <a:lvl5pPr>
              <a:defRPr b="0" i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0"/>
          </p:nvPr>
        </p:nvSpPr>
        <p:spPr>
          <a:xfrm>
            <a:off x="6325970" y="1606731"/>
            <a:ext cx="5364506" cy="4570232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  <a:lvl2pPr>
              <a:defRPr b="0" i="0">
                <a:solidFill>
                  <a:schemeClr val="tx1"/>
                </a:solidFill>
              </a:defRPr>
            </a:lvl2pPr>
            <a:lvl3pPr>
              <a:defRPr b="0" i="0"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</a:defRPr>
            </a:lvl4pPr>
            <a:lvl5pPr>
              <a:defRPr b="0" i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 dirty="0"/>
          </a:p>
        </p:txBody>
      </p:sp>
      <p:sp>
        <p:nvSpPr>
          <p:cNvPr id="6" name="Agenda title"/>
          <p:cNvSpPr>
            <a:spLocks noGrp="1"/>
          </p:cNvSpPr>
          <p:nvPr>
            <p:ph type="title"/>
          </p:nvPr>
        </p:nvSpPr>
        <p:spPr>
          <a:xfrm>
            <a:off x="655294" y="712790"/>
            <a:ext cx="9695189" cy="369332"/>
          </a:xfrm>
        </p:spPr>
        <p:txBody>
          <a:bodyPr>
            <a:noAutofit/>
          </a:bodyPr>
          <a:lstStyle>
            <a:lvl1pPr>
              <a:defRPr sz="2800" b="0" i="0">
                <a:solidFill>
                  <a:schemeClr val="bg1"/>
                </a:solidFill>
                <a:latin typeface="Area Normal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34D32820-F237-97E9-C006-A95285DEC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10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">
            <a:extLst>
              <a:ext uri="{FF2B5EF4-FFF2-40B4-BE49-F238E27FC236}">
                <a16:creationId xmlns:a16="http://schemas.microsoft.com/office/drawing/2014/main" id="{115DAC17-5B8C-3EE8-1BB9-5E07A852D58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dirty="0">
                <a:latin typeface="Area Normal" pitchFamily="2" charset="77"/>
              </a:rPr>
              <a:t>© 2024 </a:t>
            </a:r>
            <a:r>
              <a:rPr lang="en-US" altLang="en-US" sz="800" dirty="0" err="1">
                <a:latin typeface="Area Normal" pitchFamily="2" charset="77"/>
              </a:rPr>
              <a:t>Voyatek</a:t>
            </a:r>
            <a:r>
              <a:rPr lang="en-US" altLang="en-US" sz="800" dirty="0">
                <a:latin typeface="Area Normal" pitchFamily="2" charset="77"/>
              </a:rPr>
              <a:t>. All Rights Reserved.</a:t>
            </a:r>
            <a:endParaRPr lang="en-IN" altLang="en-US" sz="800" dirty="0">
              <a:latin typeface="Area Normal" pitchFamily="2" charset="77"/>
            </a:endParaRPr>
          </a:p>
        </p:txBody>
      </p:sp>
      <p:sp>
        <p:nvSpPr>
          <p:cNvPr id="5" name="Text Placeholder - column 3"/>
          <p:cNvSpPr>
            <a:spLocks noGrp="1"/>
          </p:cNvSpPr>
          <p:nvPr>
            <p:ph type="body" sz="quarter" idx="13"/>
          </p:nvPr>
        </p:nvSpPr>
        <p:spPr>
          <a:xfrm>
            <a:off x="8277788" y="1620000"/>
            <a:ext cx="2974412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dirty="0"/>
          </a:p>
        </p:txBody>
      </p:sp>
      <p:sp>
        <p:nvSpPr>
          <p:cNvPr id="6" name="Text Placeholder - column 2"/>
          <p:cNvSpPr>
            <a:spLocks noGrp="1"/>
          </p:cNvSpPr>
          <p:nvPr>
            <p:ph type="body" sz="quarter" idx="14"/>
          </p:nvPr>
        </p:nvSpPr>
        <p:spPr>
          <a:xfrm>
            <a:off x="4466549" y="1620000"/>
            <a:ext cx="2974412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dirty="0"/>
          </a:p>
        </p:txBody>
      </p:sp>
      <p:sp>
        <p:nvSpPr>
          <p:cNvPr id="7" name="Text Placeholder - column 1"/>
          <p:cNvSpPr>
            <a:spLocks noGrp="1"/>
          </p:cNvSpPr>
          <p:nvPr>
            <p:ph type="body" sz="quarter" idx="15"/>
          </p:nvPr>
        </p:nvSpPr>
        <p:spPr>
          <a:xfrm>
            <a:off x="655310" y="1620000"/>
            <a:ext cx="2974413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668BE8-75D4-95D6-2E74-9A2DF1ADFC98}"/>
              </a:ext>
            </a:extLst>
          </p:cNvPr>
          <p:cNvSpPr/>
          <p:nvPr/>
        </p:nvSpPr>
        <p:spPr>
          <a:xfrm>
            <a:off x="609600" y="676275"/>
            <a:ext cx="46038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ea Normal" pitchFamily="2" charset="77"/>
              <a:cs typeface="Arial" panose="020B0604020202020204" pitchFamily="34" charset="0"/>
            </a:endParaRPr>
          </a:p>
        </p:txBody>
      </p:sp>
      <p:sp>
        <p:nvSpPr>
          <p:cNvPr id="3" name="Agenda title">
            <a:extLst>
              <a:ext uri="{FF2B5EF4-FFF2-40B4-BE49-F238E27FC236}">
                <a16:creationId xmlns:a16="http://schemas.microsoft.com/office/drawing/2014/main" id="{B0CB2E49-EE07-F82C-9838-6F54B1811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765" y="687943"/>
            <a:ext cx="9771389" cy="369332"/>
          </a:xfrm>
        </p:spPr>
        <p:txBody>
          <a:bodyPr anchor="t" anchorCtr="0">
            <a:noAutofit/>
          </a:bodyPr>
          <a:lstStyle>
            <a:lvl1pPr>
              <a:defRPr sz="2800" b="1" i="0">
                <a:solidFill>
                  <a:srgbClr val="131A2A"/>
                </a:solidFill>
                <a:latin typeface="Area Normal Extrabold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B7EBF15B-7991-26E0-F045-539F2E8C6B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E7E188-3603-F4B3-B007-13C4221A44AB}"/>
              </a:ext>
            </a:extLst>
          </p:cNvPr>
          <p:cNvSpPr/>
          <p:nvPr userDrawn="1"/>
        </p:nvSpPr>
        <p:spPr>
          <a:xfrm>
            <a:off x="548640" y="676275"/>
            <a:ext cx="106998" cy="381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ea Normal" pitchFamily="2" charset="7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834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C7808B9-8E8C-BAD8-1356-FBC579E1410F}"/>
              </a:ext>
            </a:extLst>
          </p:cNvPr>
          <p:cNvGrpSpPr>
            <a:grpSpLocks/>
          </p:cNvGrpSpPr>
          <p:nvPr/>
        </p:nvGrpSpPr>
        <p:grpSpPr bwMode="auto">
          <a:xfrm>
            <a:off x="-23813" y="655638"/>
            <a:ext cx="6875463" cy="554037"/>
            <a:chOff x="-20486168" y="2568388"/>
            <a:chExt cx="29510358" cy="2635624"/>
          </a:xfrm>
          <a:solidFill>
            <a:schemeClr val="tx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AE9C863-BE7F-1987-6D90-5BEC24F878DE}"/>
                </a:ext>
              </a:extLst>
            </p:cNvPr>
            <p:cNvSpPr/>
            <p:nvPr/>
          </p:nvSpPr>
          <p:spPr>
            <a:xfrm>
              <a:off x="-20486168" y="2568388"/>
              <a:ext cx="28610943" cy="26356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Area Normal" pitchFamily="2" charset="77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E2F67FB-5BCC-FDDE-9EF9-94C2ABC272C6}"/>
                </a:ext>
              </a:extLst>
            </p:cNvPr>
            <p:cNvSpPr/>
            <p:nvPr/>
          </p:nvSpPr>
          <p:spPr>
            <a:xfrm rot="5400000">
              <a:off x="6806961" y="2986787"/>
              <a:ext cx="2635624" cy="17988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atin typeface="Area Normal" pitchFamily="2" charset="77"/>
              </a:endParaRPr>
            </a:p>
          </p:txBody>
        </p:sp>
      </p:grpSp>
      <p:sp>
        <p:nvSpPr>
          <p:cNvPr id="9" name="Copyright">
            <a:extLst>
              <a:ext uri="{FF2B5EF4-FFF2-40B4-BE49-F238E27FC236}">
                <a16:creationId xmlns:a16="http://schemas.microsoft.com/office/drawing/2014/main" id="{953A81C5-D3FF-C908-530A-56D9F6561898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dirty="0">
                <a:latin typeface="Area Normal" pitchFamily="2" charset="77"/>
              </a:rPr>
              <a:t>© 2024 </a:t>
            </a:r>
            <a:r>
              <a:rPr lang="en-US" altLang="en-US" sz="800" dirty="0" err="1">
                <a:latin typeface="Area Normal" pitchFamily="2" charset="77"/>
              </a:rPr>
              <a:t>Voyatek</a:t>
            </a:r>
            <a:r>
              <a:rPr lang="en-US" altLang="en-US" sz="800" dirty="0">
                <a:latin typeface="Area Normal" pitchFamily="2" charset="77"/>
              </a:rPr>
              <a:t>. All Rights Reserved.</a:t>
            </a:r>
            <a:endParaRPr lang="en-IN" altLang="en-US" sz="800" dirty="0">
              <a:latin typeface="Area Normal" pitchFamily="2" charset="77"/>
            </a:endParaRPr>
          </a:p>
        </p:txBody>
      </p:sp>
      <p:sp>
        <p:nvSpPr>
          <p:cNvPr id="5" name="Text Placeholder - column 3"/>
          <p:cNvSpPr>
            <a:spLocks noGrp="1"/>
          </p:cNvSpPr>
          <p:nvPr>
            <p:ph type="body" sz="quarter" idx="13"/>
          </p:nvPr>
        </p:nvSpPr>
        <p:spPr>
          <a:xfrm>
            <a:off x="8277788" y="1620000"/>
            <a:ext cx="2974412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dirty="0"/>
          </a:p>
        </p:txBody>
      </p:sp>
      <p:sp>
        <p:nvSpPr>
          <p:cNvPr id="6" name="Text Placeholder - column 2"/>
          <p:cNvSpPr>
            <a:spLocks noGrp="1"/>
          </p:cNvSpPr>
          <p:nvPr>
            <p:ph type="body" sz="quarter" idx="14"/>
          </p:nvPr>
        </p:nvSpPr>
        <p:spPr>
          <a:xfrm>
            <a:off x="4466549" y="1620000"/>
            <a:ext cx="2974412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dirty="0"/>
          </a:p>
        </p:txBody>
      </p:sp>
      <p:sp>
        <p:nvSpPr>
          <p:cNvPr id="7" name="Text Placeholder - column 1"/>
          <p:cNvSpPr>
            <a:spLocks noGrp="1"/>
          </p:cNvSpPr>
          <p:nvPr>
            <p:ph type="body" sz="quarter" idx="15"/>
          </p:nvPr>
        </p:nvSpPr>
        <p:spPr>
          <a:xfrm>
            <a:off x="655311" y="1620000"/>
            <a:ext cx="2974412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55311" y="686175"/>
            <a:ext cx="9783762" cy="48577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0" name="Picture 9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D2A0BC3B-5048-8D4C-5892-8128392167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92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">
            <a:extLst>
              <a:ext uri="{FF2B5EF4-FFF2-40B4-BE49-F238E27FC236}">
                <a16:creationId xmlns:a16="http://schemas.microsoft.com/office/drawing/2014/main" id="{AFEB7F50-C6A2-E8C3-187A-839B58021B2E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2084388" y="6473825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 dirty="0">
                <a:latin typeface="Area Normal" pitchFamily="2" charset="77"/>
              </a:rPr>
              <a:t>© 2024 </a:t>
            </a:r>
            <a:r>
              <a:rPr lang="en-US" altLang="en-US" sz="800" dirty="0" err="1">
                <a:latin typeface="Area Normal" pitchFamily="2" charset="77"/>
              </a:rPr>
              <a:t>Voyatek</a:t>
            </a:r>
            <a:r>
              <a:rPr lang="en-US" altLang="en-US" sz="800" dirty="0">
                <a:latin typeface="Area Normal" pitchFamily="2" charset="77"/>
              </a:rPr>
              <a:t>. All Rights Reserved.</a:t>
            </a:r>
            <a:endParaRPr lang="en-IN" altLang="en-US" sz="800" dirty="0">
              <a:latin typeface="Area Normal" pitchFamily="2" charset="77"/>
            </a:endParaRPr>
          </a:p>
        </p:txBody>
      </p:sp>
      <p:sp>
        <p:nvSpPr>
          <p:cNvPr id="9" name="Agenda title"/>
          <p:cNvSpPr>
            <a:spLocks noGrp="1"/>
          </p:cNvSpPr>
          <p:nvPr>
            <p:ph type="title"/>
          </p:nvPr>
        </p:nvSpPr>
        <p:spPr>
          <a:xfrm>
            <a:off x="2774788" y="3411049"/>
            <a:ext cx="8348619" cy="369332"/>
          </a:xfrm>
        </p:spPr>
        <p:txBody>
          <a:bodyPr>
            <a:noAutofit/>
          </a:bodyPr>
          <a:lstStyle>
            <a:lvl1pPr>
              <a:defRPr sz="4000" b="0" i="0">
                <a:solidFill>
                  <a:srgbClr val="131A2A"/>
                </a:solidFill>
                <a:latin typeface="Area Normal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55F83F8-89B4-BED2-B470-4E30DC2D8C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>
            <a:off x="-1417321" y="1417321"/>
            <a:ext cx="6858001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459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35E9C56C-2C70-A6BA-3FFF-C467560822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2588362"/>
            <a:ext cx="12192000" cy="4269638"/>
          </a:xfrm>
          <a:prstGeom prst="rect">
            <a:avLst/>
          </a:prstGeom>
        </p:spPr>
      </p:pic>
      <p:sp>
        <p:nvSpPr>
          <p:cNvPr id="3" name="Copyright">
            <a:extLst>
              <a:ext uri="{FF2B5EF4-FFF2-40B4-BE49-F238E27FC236}">
                <a16:creationId xmlns:a16="http://schemas.microsoft.com/office/drawing/2014/main" id="{F00303DB-1BF9-4C57-FCFD-42685F90F551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4960938" y="6473825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800" dirty="0">
                <a:solidFill>
                  <a:schemeClr val="bg1"/>
                </a:solidFill>
                <a:latin typeface="Area Normal" pitchFamily="2" charset="77"/>
              </a:rPr>
              <a:t>© 2024 </a:t>
            </a:r>
            <a:r>
              <a:rPr lang="en-US" altLang="en-US" sz="800" dirty="0" err="1">
                <a:solidFill>
                  <a:schemeClr val="bg1"/>
                </a:solidFill>
                <a:latin typeface="Area Normal" pitchFamily="2" charset="77"/>
              </a:rPr>
              <a:t>Voyatek</a:t>
            </a:r>
            <a:r>
              <a:rPr lang="en-US" altLang="en-US" sz="800" dirty="0">
                <a:solidFill>
                  <a:schemeClr val="bg1"/>
                </a:solidFill>
                <a:latin typeface="Area Normal" pitchFamily="2" charset="77"/>
              </a:rPr>
              <a:t>. All Rights Reserved.</a:t>
            </a:r>
            <a:endParaRPr lang="en-IN" altLang="en-US" sz="800" dirty="0">
              <a:solidFill>
                <a:schemeClr val="bg1"/>
              </a:solidFill>
              <a:latin typeface="Area Normal" pitchFamily="2" charset="77"/>
            </a:endParaRPr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505F0AD-83DA-3F96-3ABC-8CAB00C01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1387" y="5486116"/>
            <a:ext cx="2689225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genda title"/>
          <p:cNvSpPr>
            <a:spLocks noGrp="1"/>
          </p:cNvSpPr>
          <p:nvPr>
            <p:ph type="title"/>
          </p:nvPr>
        </p:nvSpPr>
        <p:spPr>
          <a:xfrm>
            <a:off x="2625656" y="1826633"/>
            <a:ext cx="6940689" cy="369332"/>
          </a:xfrm>
        </p:spPr>
        <p:txBody>
          <a:bodyPr>
            <a:noAutofit/>
          </a:bodyPr>
          <a:lstStyle>
            <a:lvl1pPr algn="ctr">
              <a:defRPr sz="2800" b="0" i="0">
                <a:solidFill>
                  <a:srgbClr val="131A2A"/>
                </a:solidFill>
                <a:latin typeface="Area Normal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345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219200"/>
            <a:ext cx="49784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2400" y="1219200"/>
            <a:ext cx="49784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4DB2C455-4C96-467D-B50C-85862271BE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8763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9B5E18-580F-4349-9A54-13A19708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825AE-77AA-F848-9CBF-E91ACBA3D777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5374FB-D402-0144-8764-303DF2E83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538E6-8AAC-FC42-903A-386C96C0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056D-789D-5C4F-9DF4-463E252A5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5451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-Dark">
    <p:bg>
      <p:bgPr>
        <a:solidFill>
          <a:srgbClr val="131A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2537F1A-5E73-286B-2A4B-9962BED60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1388" y="1892300"/>
            <a:ext cx="2689225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CA58CD13-BCB9-B5C7-CB36-188CC6FAAC88}"/>
              </a:ext>
            </a:extLst>
          </p:cNvPr>
          <p:cNvSpPr>
            <a:spLocks/>
          </p:cNvSpPr>
          <p:nvPr userDrawn="1"/>
        </p:nvSpPr>
        <p:spPr bwMode="auto">
          <a:xfrm>
            <a:off x="0" y="4206875"/>
            <a:ext cx="12192000" cy="2651125"/>
          </a:xfrm>
          <a:custGeom>
            <a:avLst/>
            <a:gdLst>
              <a:gd name="T0" fmla="*/ 12192009 w 1329374"/>
              <a:gd name="T1" fmla="*/ 2651765 h 576318"/>
              <a:gd name="T2" fmla="*/ 0 w 1329374"/>
              <a:gd name="T3" fmla="*/ 2651765 h 576318"/>
              <a:gd name="T4" fmla="*/ 6096000 w 1329374"/>
              <a:gd name="T5" fmla="*/ 0 h 576318"/>
              <a:gd name="T6" fmla="*/ 12192009 w 1329374"/>
              <a:gd name="T7" fmla="*/ 2651765 h 57631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29374" h="576318">
                <a:moveTo>
                  <a:pt x="1329375" y="576319"/>
                </a:moveTo>
                <a:lnTo>
                  <a:pt x="0" y="576319"/>
                </a:lnTo>
                <a:cubicBezTo>
                  <a:pt x="46105" y="250699"/>
                  <a:pt x="326580" y="0"/>
                  <a:pt x="664687" y="0"/>
                </a:cubicBezTo>
                <a:cubicBezTo>
                  <a:pt x="1002794" y="0"/>
                  <a:pt x="1283269" y="250699"/>
                  <a:pt x="1329375" y="57631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838200" y="2790688"/>
            <a:ext cx="10515600" cy="485775"/>
          </a:xfrm>
        </p:spPr>
        <p:txBody>
          <a:bodyPr/>
          <a:lstStyle>
            <a:lvl1pPr algn="ctr"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2199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-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black background with blue letters&#10;&#10;Description automatically generated">
            <a:extLst>
              <a:ext uri="{FF2B5EF4-FFF2-40B4-BE49-F238E27FC236}">
                <a16:creationId xmlns:a16="http://schemas.microsoft.com/office/drawing/2014/main" id="{3472720B-DC8F-62D9-6DC9-45A8215F9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0450" y="1878013"/>
            <a:ext cx="245110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F0D9C7E8-2896-60F2-15AB-658582F03DC6}"/>
              </a:ext>
            </a:extLst>
          </p:cNvPr>
          <p:cNvSpPr>
            <a:spLocks/>
          </p:cNvSpPr>
          <p:nvPr/>
        </p:nvSpPr>
        <p:spPr bwMode="auto">
          <a:xfrm>
            <a:off x="0" y="4206875"/>
            <a:ext cx="12192000" cy="2651125"/>
          </a:xfrm>
          <a:custGeom>
            <a:avLst/>
            <a:gdLst>
              <a:gd name="T0" fmla="*/ 12192009 w 1329374"/>
              <a:gd name="T1" fmla="*/ 2651765 h 576318"/>
              <a:gd name="T2" fmla="*/ 0 w 1329374"/>
              <a:gd name="T3" fmla="*/ 2651765 h 576318"/>
              <a:gd name="T4" fmla="*/ 6096000 w 1329374"/>
              <a:gd name="T5" fmla="*/ 0 h 576318"/>
              <a:gd name="T6" fmla="*/ 12192009 w 1329374"/>
              <a:gd name="T7" fmla="*/ 2651765 h 57631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29374" h="576318">
                <a:moveTo>
                  <a:pt x="1329375" y="576319"/>
                </a:moveTo>
                <a:lnTo>
                  <a:pt x="0" y="576319"/>
                </a:lnTo>
                <a:cubicBezTo>
                  <a:pt x="46105" y="250699"/>
                  <a:pt x="326580" y="0"/>
                  <a:pt x="664687" y="0"/>
                </a:cubicBezTo>
                <a:cubicBezTo>
                  <a:pt x="1002794" y="0"/>
                  <a:pt x="1283269" y="250699"/>
                  <a:pt x="1329375" y="57631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838200" y="2790688"/>
            <a:ext cx="10515600" cy="485775"/>
          </a:xfrm>
        </p:spPr>
        <p:txBody>
          <a:bodyPr/>
          <a:lstStyle>
            <a:lvl1pPr algn="ctr">
              <a:defRPr b="0" i="0">
                <a:solidFill>
                  <a:srgbClr val="131A2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67904894"/>
      </p:ext>
    </p:extLst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-L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9004958-B650-4B38-CA6F-C4D7F5452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1720850"/>
            <a:ext cx="2689225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838200" y="3586163"/>
            <a:ext cx="4605338" cy="485775"/>
          </a:xfrm>
        </p:spPr>
        <p:txBody>
          <a:bodyPr/>
          <a:lstStyle>
            <a:lvl1pPr algn="l">
              <a:defRPr b="0" i="0">
                <a:solidFill>
                  <a:schemeClr val="bg1"/>
                </a:solidFill>
                <a:latin typeface="Area Normal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3897550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">
            <a:extLst>
              <a:ext uri="{FF2B5EF4-FFF2-40B4-BE49-F238E27FC236}">
                <a16:creationId xmlns:a16="http://schemas.microsoft.com/office/drawing/2014/main" id="{DDB606BF-7C57-0DC9-17AF-7B6F674CB80E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>
                <a:latin typeface="Area Normal" pitchFamily="2" charset="77"/>
              </a:rPr>
              <a:t>©  Voyatek. All Rights Reserved.</a:t>
            </a:r>
            <a:endParaRPr lang="en-IN" altLang="en-US" sz="800">
              <a:latin typeface="Area Normal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3177F5-784F-C35B-0066-12DCD7FFB3EB}"/>
              </a:ext>
            </a:extLst>
          </p:cNvPr>
          <p:cNvSpPr/>
          <p:nvPr/>
        </p:nvSpPr>
        <p:spPr>
          <a:xfrm>
            <a:off x="609600" y="676275"/>
            <a:ext cx="46038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ea Normal" pitchFamily="2" charset="77"/>
              <a:cs typeface="Arial" panose="020B0604020202020204" pitchFamily="34" charset="0"/>
            </a:endParaRPr>
          </a:p>
        </p:txBody>
      </p:sp>
      <p:sp>
        <p:nvSpPr>
          <p:cNvPr id="8" name="Agenda title"/>
          <p:cNvSpPr>
            <a:spLocks noGrp="1"/>
          </p:cNvSpPr>
          <p:nvPr>
            <p:ph type="title"/>
          </p:nvPr>
        </p:nvSpPr>
        <p:spPr>
          <a:xfrm>
            <a:off x="655294" y="687943"/>
            <a:ext cx="9771389" cy="369332"/>
          </a:xfrm>
        </p:spPr>
        <p:txBody>
          <a:bodyPr anchor="t" anchorCtr="0">
            <a:noAutofit/>
          </a:bodyPr>
          <a:lstStyle>
            <a:lvl1pPr>
              <a:defRPr sz="2800" b="1" i="0">
                <a:solidFill>
                  <a:srgbClr val="131A2A"/>
                </a:solidFill>
                <a:latin typeface="Area Normal Extrabold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"/>
          </p:nvPr>
        </p:nvSpPr>
        <p:spPr>
          <a:xfrm>
            <a:off x="655294" y="1381488"/>
            <a:ext cx="10922820" cy="435133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pic>
        <p:nvPicPr>
          <p:cNvPr id="5" name="Picture 4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1A05DAC6-E473-5C22-D0F9-1E779670B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123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">
            <a:extLst>
              <a:ext uri="{FF2B5EF4-FFF2-40B4-BE49-F238E27FC236}">
                <a16:creationId xmlns:a16="http://schemas.microsoft.com/office/drawing/2014/main" id="{DDB606BF-7C57-0DC9-17AF-7B6F674CB80E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>
                <a:latin typeface="Area Normal" pitchFamily="2" charset="77"/>
              </a:rPr>
              <a:t>©  Voyatek. All Rights Reserved.</a:t>
            </a:r>
            <a:endParaRPr lang="en-IN" altLang="en-US" sz="800">
              <a:latin typeface="Area Normal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3177F5-784F-C35B-0066-12DCD7FFB3EB}"/>
              </a:ext>
            </a:extLst>
          </p:cNvPr>
          <p:cNvSpPr/>
          <p:nvPr/>
        </p:nvSpPr>
        <p:spPr>
          <a:xfrm>
            <a:off x="609600" y="676275"/>
            <a:ext cx="46038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ea Normal" pitchFamily="2" charset="77"/>
              <a:cs typeface="Arial" panose="020B0604020202020204" pitchFamily="34" charset="0"/>
            </a:endParaRPr>
          </a:p>
        </p:txBody>
      </p:sp>
      <p:sp>
        <p:nvSpPr>
          <p:cNvPr id="7" name="Agenda title">
            <a:extLst>
              <a:ext uri="{FF2B5EF4-FFF2-40B4-BE49-F238E27FC236}">
                <a16:creationId xmlns:a16="http://schemas.microsoft.com/office/drawing/2014/main" id="{617B7A2F-EBFC-0654-A387-975D72BA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765" y="687943"/>
            <a:ext cx="9771389" cy="369332"/>
          </a:xfrm>
        </p:spPr>
        <p:txBody>
          <a:bodyPr anchor="t" anchorCtr="0">
            <a:noAutofit/>
          </a:bodyPr>
          <a:lstStyle>
            <a:lvl1pPr>
              <a:defRPr sz="2800" b="1" i="0">
                <a:solidFill>
                  <a:srgbClr val="131A2A"/>
                </a:solidFill>
                <a:latin typeface="Area Normal Extrabold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38486E97-107C-C80D-6CFE-81AE9B62F0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74EA96D-1482-4B9E-C81E-7F8AC3C3E3C6}"/>
              </a:ext>
            </a:extLst>
          </p:cNvPr>
          <p:cNvGrpSpPr>
            <a:grpSpLocks/>
          </p:cNvGrpSpPr>
          <p:nvPr/>
        </p:nvGrpSpPr>
        <p:grpSpPr bwMode="auto">
          <a:xfrm>
            <a:off x="-23813" y="655638"/>
            <a:ext cx="6875463" cy="554037"/>
            <a:chOff x="-20486168" y="2568388"/>
            <a:chExt cx="29510358" cy="2635624"/>
          </a:xfrm>
          <a:solidFill>
            <a:schemeClr val="tx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8974807-629D-271D-3574-ED3939291C9C}"/>
                </a:ext>
              </a:extLst>
            </p:cNvPr>
            <p:cNvSpPr/>
            <p:nvPr/>
          </p:nvSpPr>
          <p:spPr>
            <a:xfrm>
              <a:off x="-20486168" y="2568388"/>
              <a:ext cx="28610943" cy="26356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Area Normal" pitchFamily="2" charset="77"/>
              </a:endParaRP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AF7BC99-790B-053B-8CCD-9D90743B475F}"/>
                </a:ext>
              </a:extLst>
            </p:cNvPr>
            <p:cNvSpPr/>
            <p:nvPr/>
          </p:nvSpPr>
          <p:spPr>
            <a:xfrm rot="5400000">
              <a:off x="6806961" y="2986787"/>
              <a:ext cx="2635624" cy="17988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Area Normal" pitchFamily="2" charset="77"/>
              </a:endParaRPr>
            </a:p>
          </p:txBody>
        </p:sp>
      </p:grpSp>
      <p:sp>
        <p:nvSpPr>
          <p:cNvPr id="5" name="Copyright">
            <a:extLst>
              <a:ext uri="{FF2B5EF4-FFF2-40B4-BE49-F238E27FC236}">
                <a16:creationId xmlns:a16="http://schemas.microsoft.com/office/drawing/2014/main" id="{D1528E8E-A891-B40A-972A-EAA811B7572C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>
                <a:latin typeface="Area Normal" pitchFamily="2" charset="77"/>
              </a:rPr>
              <a:t>©  Voyatek. All Rights Reserved.</a:t>
            </a:r>
            <a:endParaRPr lang="en-IN" altLang="en-US" sz="800">
              <a:latin typeface="Area Normal" pitchFamily="2" charset="77"/>
            </a:endParaRPr>
          </a:p>
        </p:txBody>
      </p:sp>
      <p:sp>
        <p:nvSpPr>
          <p:cNvPr id="8" name="Agenda title"/>
          <p:cNvSpPr>
            <a:spLocks noGrp="1"/>
          </p:cNvSpPr>
          <p:nvPr>
            <p:ph type="title"/>
          </p:nvPr>
        </p:nvSpPr>
        <p:spPr>
          <a:xfrm>
            <a:off x="655294" y="789810"/>
            <a:ext cx="9771389" cy="369332"/>
          </a:xfrm>
        </p:spPr>
        <p:txBody>
          <a:bodyPr>
            <a:noAutofit/>
          </a:bodyPr>
          <a:lstStyle>
            <a:lvl1pPr>
              <a:defRPr sz="2800" b="0" i="0">
                <a:solidFill>
                  <a:schemeClr val="bg1"/>
                </a:solidFill>
                <a:latin typeface="Area Normal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"/>
          </p:nvPr>
        </p:nvSpPr>
        <p:spPr>
          <a:xfrm>
            <a:off x="655294" y="1381488"/>
            <a:ext cx="10515600" cy="435133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 b="0" i="0">
                <a:latin typeface="Area Normal" pitchFamily="2" charset="77"/>
              </a:defRPr>
            </a:lvl2pPr>
            <a:lvl3pPr>
              <a:defRPr b="0" i="0">
                <a:latin typeface="Area Normal" pitchFamily="2" charset="77"/>
              </a:defRPr>
            </a:lvl3pPr>
            <a:lvl4pPr>
              <a:defRPr b="0" i="0">
                <a:latin typeface="Area Normal" pitchFamily="2" charset="77"/>
              </a:defRPr>
            </a:lvl4pPr>
            <a:lvl5pPr>
              <a:defRPr b="0" i="0">
                <a:latin typeface="Area Normal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33647C8E-DB57-1B9A-94F1-E3CF7F3FF4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2211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genda title"/>
          <p:cNvSpPr>
            <a:spLocks noGrp="1"/>
          </p:cNvSpPr>
          <p:nvPr>
            <p:ph type="title"/>
          </p:nvPr>
        </p:nvSpPr>
        <p:spPr>
          <a:xfrm>
            <a:off x="655311" y="3065319"/>
            <a:ext cx="11035165" cy="727363"/>
          </a:xfrm>
        </p:spPr>
        <p:txBody>
          <a:bodyPr>
            <a:noAutofit/>
          </a:bodyPr>
          <a:lstStyle>
            <a:lvl1pPr algn="ctr">
              <a:defRPr sz="4800" b="0" i="0">
                <a:solidFill>
                  <a:schemeClr val="tx1"/>
                </a:solidFill>
                <a:latin typeface="Area Normal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3" name="Picture 2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A2DB22EB-8B91-ABAA-5205-E92DCCA64C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318" y="1925124"/>
            <a:ext cx="713364" cy="728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5683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718175" y="0"/>
            <a:ext cx="6473825" cy="6858000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b="0" i="0"/>
            </a:lvl1pPr>
          </a:lstStyle>
          <a:p>
            <a:pPr lvl="0"/>
            <a:r>
              <a:rPr lang="en-US" noProof="0"/>
              <a:t>Click icon to add picture</a:t>
            </a:r>
            <a:endParaRPr lang="en-IN" noProof="0"/>
          </a:p>
        </p:txBody>
      </p:sp>
      <p:sp>
        <p:nvSpPr>
          <p:cNvPr id="10" name="Agenda title"/>
          <p:cNvSpPr>
            <a:spLocks noGrp="1"/>
          </p:cNvSpPr>
          <p:nvPr>
            <p:ph type="title"/>
          </p:nvPr>
        </p:nvSpPr>
        <p:spPr>
          <a:xfrm>
            <a:off x="680250" y="2577293"/>
            <a:ext cx="4295512" cy="1703413"/>
          </a:xfrm>
        </p:spPr>
        <p:txBody>
          <a:bodyPr>
            <a:noAutofit/>
          </a:bodyPr>
          <a:lstStyle>
            <a:lvl1pPr algn="ctr">
              <a:defRPr sz="4000" b="0" i="0">
                <a:solidFill>
                  <a:schemeClr val="tx1"/>
                </a:solidFill>
                <a:latin typeface="Area Normal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Picture 4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BACD3DD0-5290-FBF4-8A49-13824B45BE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325" y="1677499"/>
            <a:ext cx="693019" cy="70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74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">
            <a:extLst>
              <a:ext uri="{FF2B5EF4-FFF2-40B4-BE49-F238E27FC236}">
                <a16:creationId xmlns:a16="http://schemas.microsoft.com/office/drawing/2014/main" id="{8584CABD-DE86-DF59-40ED-9704476FFADD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>
                <a:latin typeface="Area Normal" pitchFamily="2" charset="77"/>
              </a:rPr>
              <a:t>©  Voyatek. All Rights Reserved.</a:t>
            </a:r>
            <a:endParaRPr lang="en-IN" altLang="en-US" sz="800">
              <a:latin typeface="Area Normal" pitchFamily="2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18DA2E-6B1B-81B5-3100-F7AF203F5F15}"/>
              </a:ext>
            </a:extLst>
          </p:cNvPr>
          <p:cNvSpPr/>
          <p:nvPr/>
        </p:nvSpPr>
        <p:spPr>
          <a:xfrm>
            <a:off x="609600" y="676275"/>
            <a:ext cx="46038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ea Normal" pitchFamily="2" charset="77"/>
              <a:cs typeface="Arial" panose="020B0604020202020204" pitchFamily="34" charset="0"/>
            </a:endParaRPr>
          </a:p>
        </p:txBody>
      </p:sp>
      <p:sp>
        <p:nvSpPr>
          <p:cNvPr id="6" name="Agenda title"/>
          <p:cNvSpPr>
            <a:spLocks noGrp="1"/>
          </p:cNvSpPr>
          <p:nvPr>
            <p:ph type="title"/>
          </p:nvPr>
        </p:nvSpPr>
        <p:spPr>
          <a:xfrm>
            <a:off x="655294" y="700741"/>
            <a:ext cx="9695189" cy="369332"/>
          </a:xfrm>
        </p:spPr>
        <p:txBody>
          <a:bodyPr anchor="t">
            <a:noAutofit/>
          </a:bodyPr>
          <a:lstStyle>
            <a:lvl1pPr>
              <a:defRPr sz="2800" b="1" i="0" u="none">
                <a:solidFill>
                  <a:schemeClr val="tx1"/>
                </a:solidFill>
                <a:latin typeface="Area Normal Extrabold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655294" y="1606731"/>
            <a:ext cx="5364506" cy="4570232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  <a:lvl2pPr>
              <a:defRPr b="0" i="0">
                <a:solidFill>
                  <a:schemeClr val="tx1"/>
                </a:solidFill>
              </a:defRPr>
            </a:lvl2pPr>
            <a:lvl3pPr>
              <a:defRPr b="0" i="0"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</a:defRPr>
            </a:lvl4pPr>
            <a:lvl5pPr>
              <a:defRPr b="0" i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1" name="Content Placeholder 2"/>
          <p:cNvSpPr>
            <a:spLocks noGrp="1"/>
          </p:cNvSpPr>
          <p:nvPr>
            <p:ph sz="half" idx="10"/>
          </p:nvPr>
        </p:nvSpPr>
        <p:spPr>
          <a:xfrm>
            <a:off x="6325970" y="1606731"/>
            <a:ext cx="5364506" cy="4570232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  <a:lvl2pPr>
              <a:defRPr b="0" i="0">
                <a:solidFill>
                  <a:schemeClr val="tx1"/>
                </a:solidFill>
              </a:defRPr>
            </a:lvl2pPr>
            <a:lvl3pPr>
              <a:defRPr b="0" i="0"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</a:defRPr>
            </a:lvl4pPr>
            <a:lvl5pPr>
              <a:defRPr b="0" i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pic>
        <p:nvPicPr>
          <p:cNvPr id="3" name="Picture 2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445D0E47-35D9-0C00-D418-BD486F27A9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99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">
            <a:extLst>
              <a:ext uri="{FF2B5EF4-FFF2-40B4-BE49-F238E27FC236}">
                <a16:creationId xmlns:a16="http://schemas.microsoft.com/office/drawing/2014/main" id="{DA2E894F-241B-3675-3A5C-ACDDAB9FF571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>
                <a:latin typeface="Area Normal" pitchFamily="2" charset="77"/>
              </a:rPr>
              <a:t>©  Voyatek. All Rights Reserved.</a:t>
            </a:r>
            <a:endParaRPr lang="en-IN" altLang="en-US" sz="800">
              <a:latin typeface="Area Normal" pitchFamily="2" charset="77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E145B57-2C25-A643-9E59-DB9A3097874A}"/>
              </a:ext>
            </a:extLst>
          </p:cNvPr>
          <p:cNvGrpSpPr>
            <a:grpSpLocks/>
          </p:cNvGrpSpPr>
          <p:nvPr/>
        </p:nvGrpSpPr>
        <p:grpSpPr bwMode="auto">
          <a:xfrm>
            <a:off x="-23813" y="655638"/>
            <a:ext cx="6875463" cy="554037"/>
            <a:chOff x="-20486168" y="2568388"/>
            <a:chExt cx="29510358" cy="2635624"/>
          </a:xfrm>
          <a:solidFill>
            <a:schemeClr val="tx1"/>
          </a:solidFill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681209D-8126-90CE-770E-AFCD3BA89DF3}"/>
                </a:ext>
              </a:extLst>
            </p:cNvPr>
            <p:cNvSpPr/>
            <p:nvPr/>
          </p:nvSpPr>
          <p:spPr>
            <a:xfrm>
              <a:off x="-20486168" y="2568388"/>
              <a:ext cx="28610943" cy="26356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Area Normal" pitchFamily="2" charset="77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B12A1F8-FFBE-ADBA-5C16-B3C19EE05C34}"/>
                </a:ext>
              </a:extLst>
            </p:cNvPr>
            <p:cNvSpPr/>
            <p:nvPr/>
          </p:nvSpPr>
          <p:spPr>
            <a:xfrm rot="5400000">
              <a:off x="6806961" y="2986787"/>
              <a:ext cx="2635624" cy="17988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Area Normal" pitchFamily="2" charset="77"/>
              </a:endParaRPr>
            </a:p>
          </p:txBody>
        </p:sp>
      </p:grp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655294" y="1606731"/>
            <a:ext cx="5364506" cy="4570232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  <a:lvl2pPr>
              <a:defRPr b="0" i="0">
                <a:solidFill>
                  <a:schemeClr val="tx1"/>
                </a:solidFill>
              </a:defRPr>
            </a:lvl2pPr>
            <a:lvl3pPr>
              <a:defRPr b="0" i="0"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</a:defRPr>
            </a:lvl4pPr>
            <a:lvl5pPr>
              <a:defRPr b="0" i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1" name="Content Placeholder 2"/>
          <p:cNvSpPr>
            <a:spLocks noGrp="1"/>
          </p:cNvSpPr>
          <p:nvPr>
            <p:ph sz="half" idx="10"/>
          </p:nvPr>
        </p:nvSpPr>
        <p:spPr>
          <a:xfrm>
            <a:off x="6325970" y="1606731"/>
            <a:ext cx="5364506" cy="4570232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</a:defRPr>
            </a:lvl1pPr>
            <a:lvl2pPr>
              <a:defRPr b="0" i="0">
                <a:solidFill>
                  <a:schemeClr val="tx1"/>
                </a:solidFill>
              </a:defRPr>
            </a:lvl2pPr>
            <a:lvl3pPr>
              <a:defRPr b="0" i="0">
                <a:solidFill>
                  <a:schemeClr val="tx1"/>
                </a:solidFill>
              </a:defRPr>
            </a:lvl3pPr>
            <a:lvl4pPr>
              <a:defRPr b="0" i="0">
                <a:solidFill>
                  <a:schemeClr val="tx1"/>
                </a:solidFill>
              </a:defRPr>
            </a:lvl4pPr>
            <a:lvl5pPr>
              <a:defRPr b="0" i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Agenda title"/>
          <p:cNvSpPr>
            <a:spLocks noGrp="1"/>
          </p:cNvSpPr>
          <p:nvPr>
            <p:ph type="title"/>
          </p:nvPr>
        </p:nvSpPr>
        <p:spPr>
          <a:xfrm>
            <a:off x="655294" y="712790"/>
            <a:ext cx="9695189" cy="369332"/>
          </a:xfrm>
        </p:spPr>
        <p:txBody>
          <a:bodyPr>
            <a:noAutofit/>
          </a:bodyPr>
          <a:lstStyle>
            <a:lvl1pPr>
              <a:defRPr sz="2800" b="0" i="0">
                <a:solidFill>
                  <a:schemeClr val="bg1"/>
                </a:solidFill>
                <a:latin typeface="Area Normal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3" name="Picture 2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34D32820-F237-97E9-C006-A95285DEC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537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">
            <a:extLst>
              <a:ext uri="{FF2B5EF4-FFF2-40B4-BE49-F238E27FC236}">
                <a16:creationId xmlns:a16="http://schemas.microsoft.com/office/drawing/2014/main" id="{115DAC17-5B8C-3EE8-1BB9-5E07A852D58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>
                <a:latin typeface="Area Normal" pitchFamily="2" charset="77"/>
              </a:rPr>
              <a:t>©  Voyatek. All Rights Reserved.</a:t>
            </a:r>
            <a:endParaRPr lang="en-IN" altLang="en-US" sz="800">
              <a:latin typeface="Area Normal" pitchFamily="2" charset="77"/>
            </a:endParaRPr>
          </a:p>
        </p:txBody>
      </p:sp>
      <p:sp>
        <p:nvSpPr>
          <p:cNvPr id="5" name="Text Placeholder - column 3"/>
          <p:cNvSpPr>
            <a:spLocks noGrp="1"/>
          </p:cNvSpPr>
          <p:nvPr>
            <p:ph type="body" sz="quarter" idx="13"/>
          </p:nvPr>
        </p:nvSpPr>
        <p:spPr>
          <a:xfrm>
            <a:off x="8277788" y="1620000"/>
            <a:ext cx="2974412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/>
          </a:p>
        </p:txBody>
      </p:sp>
      <p:sp>
        <p:nvSpPr>
          <p:cNvPr id="6" name="Text Placeholder - column 2"/>
          <p:cNvSpPr>
            <a:spLocks noGrp="1"/>
          </p:cNvSpPr>
          <p:nvPr>
            <p:ph type="body" sz="quarter" idx="14"/>
          </p:nvPr>
        </p:nvSpPr>
        <p:spPr>
          <a:xfrm>
            <a:off x="4466549" y="1620000"/>
            <a:ext cx="2974412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/>
          </a:p>
        </p:txBody>
      </p:sp>
      <p:sp>
        <p:nvSpPr>
          <p:cNvPr id="7" name="Text Placeholder - column 1"/>
          <p:cNvSpPr>
            <a:spLocks noGrp="1"/>
          </p:cNvSpPr>
          <p:nvPr>
            <p:ph type="body" sz="quarter" idx="15"/>
          </p:nvPr>
        </p:nvSpPr>
        <p:spPr>
          <a:xfrm>
            <a:off x="655310" y="1620000"/>
            <a:ext cx="2974413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668BE8-75D4-95D6-2E74-9A2DF1ADFC98}"/>
              </a:ext>
            </a:extLst>
          </p:cNvPr>
          <p:cNvSpPr/>
          <p:nvPr/>
        </p:nvSpPr>
        <p:spPr>
          <a:xfrm>
            <a:off x="609600" y="676275"/>
            <a:ext cx="46038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ea Normal" pitchFamily="2" charset="77"/>
              <a:cs typeface="Arial" panose="020B0604020202020204" pitchFamily="34" charset="0"/>
            </a:endParaRPr>
          </a:p>
        </p:txBody>
      </p:sp>
      <p:sp>
        <p:nvSpPr>
          <p:cNvPr id="3" name="Agenda title">
            <a:extLst>
              <a:ext uri="{FF2B5EF4-FFF2-40B4-BE49-F238E27FC236}">
                <a16:creationId xmlns:a16="http://schemas.microsoft.com/office/drawing/2014/main" id="{B0CB2E49-EE07-F82C-9838-6F54B1811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765" y="687943"/>
            <a:ext cx="9771389" cy="369332"/>
          </a:xfrm>
        </p:spPr>
        <p:txBody>
          <a:bodyPr anchor="t" anchorCtr="0">
            <a:noAutofit/>
          </a:bodyPr>
          <a:lstStyle>
            <a:lvl1pPr>
              <a:defRPr sz="2800" b="1" i="0">
                <a:solidFill>
                  <a:srgbClr val="131A2A"/>
                </a:solidFill>
                <a:latin typeface="Area Normal Extrabold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D9479C-7142-4057-2D53-DFED7B4FB402}"/>
              </a:ext>
            </a:extLst>
          </p:cNvPr>
          <p:cNvSpPr/>
          <p:nvPr userDrawn="1"/>
        </p:nvSpPr>
        <p:spPr>
          <a:xfrm>
            <a:off x="609600" y="676275"/>
            <a:ext cx="46038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ea Normal" pitchFamily="2" charset="77"/>
              <a:cs typeface="Arial" panose="020B0604020202020204" pitchFamily="34" charset="0"/>
            </a:endParaRPr>
          </a:p>
        </p:txBody>
      </p:sp>
      <p:pic>
        <p:nvPicPr>
          <p:cNvPr id="8" name="Picture 7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B7EBF15B-7991-26E0-F045-539F2E8C6B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5749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 Content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C7808B9-8E8C-BAD8-1356-FBC579E1410F}"/>
              </a:ext>
            </a:extLst>
          </p:cNvPr>
          <p:cNvGrpSpPr>
            <a:grpSpLocks/>
          </p:cNvGrpSpPr>
          <p:nvPr/>
        </p:nvGrpSpPr>
        <p:grpSpPr bwMode="auto">
          <a:xfrm>
            <a:off x="-23813" y="655638"/>
            <a:ext cx="6875463" cy="554037"/>
            <a:chOff x="-20486168" y="2568388"/>
            <a:chExt cx="29510358" cy="2635624"/>
          </a:xfrm>
          <a:solidFill>
            <a:schemeClr val="tx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AE9C863-BE7F-1987-6D90-5BEC24F878DE}"/>
                </a:ext>
              </a:extLst>
            </p:cNvPr>
            <p:cNvSpPr/>
            <p:nvPr/>
          </p:nvSpPr>
          <p:spPr>
            <a:xfrm>
              <a:off x="-20486168" y="2568388"/>
              <a:ext cx="28610943" cy="26356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Area Normal" pitchFamily="2" charset="77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E2F67FB-5BCC-FDDE-9EF9-94C2ABC272C6}"/>
                </a:ext>
              </a:extLst>
            </p:cNvPr>
            <p:cNvSpPr/>
            <p:nvPr/>
          </p:nvSpPr>
          <p:spPr>
            <a:xfrm rot="5400000">
              <a:off x="6806961" y="2986787"/>
              <a:ext cx="2635624" cy="179883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Area Normal" pitchFamily="2" charset="77"/>
              </a:endParaRPr>
            </a:p>
          </p:txBody>
        </p:sp>
      </p:grpSp>
      <p:sp>
        <p:nvSpPr>
          <p:cNvPr id="9" name="Copyright">
            <a:extLst>
              <a:ext uri="{FF2B5EF4-FFF2-40B4-BE49-F238E27FC236}">
                <a16:creationId xmlns:a16="http://schemas.microsoft.com/office/drawing/2014/main" id="{953A81C5-D3FF-C908-530A-56D9F6561898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>
                <a:latin typeface="Area Normal" pitchFamily="2" charset="77"/>
              </a:rPr>
              <a:t>©  Voyatek. All Rights Reserved.</a:t>
            </a:r>
            <a:endParaRPr lang="en-IN" altLang="en-US" sz="800">
              <a:latin typeface="Area Normal" pitchFamily="2" charset="77"/>
            </a:endParaRPr>
          </a:p>
        </p:txBody>
      </p:sp>
      <p:sp>
        <p:nvSpPr>
          <p:cNvPr id="5" name="Text Placeholder - column 3"/>
          <p:cNvSpPr>
            <a:spLocks noGrp="1"/>
          </p:cNvSpPr>
          <p:nvPr>
            <p:ph type="body" sz="quarter" idx="13"/>
          </p:nvPr>
        </p:nvSpPr>
        <p:spPr>
          <a:xfrm>
            <a:off x="8277788" y="1620000"/>
            <a:ext cx="2974412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/>
          </a:p>
        </p:txBody>
      </p:sp>
      <p:sp>
        <p:nvSpPr>
          <p:cNvPr id="6" name="Text Placeholder - column 2"/>
          <p:cNvSpPr>
            <a:spLocks noGrp="1"/>
          </p:cNvSpPr>
          <p:nvPr>
            <p:ph type="body" sz="quarter" idx="14"/>
          </p:nvPr>
        </p:nvSpPr>
        <p:spPr>
          <a:xfrm>
            <a:off x="4466549" y="1620000"/>
            <a:ext cx="2974412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/>
          </a:p>
        </p:txBody>
      </p:sp>
      <p:sp>
        <p:nvSpPr>
          <p:cNvPr id="7" name="Text Placeholder - column 1"/>
          <p:cNvSpPr>
            <a:spLocks noGrp="1"/>
          </p:cNvSpPr>
          <p:nvPr>
            <p:ph type="body" sz="quarter" idx="15"/>
          </p:nvPr>
        </p:nvSpPr>
        <p:spPr>
          <a:xfrm>
            <a:off x="655311" y="1620000"/>
            <a:ext cx="2974412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55311" y="686175"/>
            <a:ext cx="9783762" cy="48577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D2A0BC3B-5048-8D4C-5892-8128392167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9204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">
            <a:extLst>
              <a:ext uri="{FF2B5EF4-FFF2-40B4-BE49-F238E27FC236}">
                <a16:creationId xmlns:a16="http://schemas.microsoft.com/office/drawing/2014/main" id="{AFEB7F50-C6A2-E8C3-187A-839B58021B2E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2084388" y="6473825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>
                <a:latin typeface="Area Normal" pitchFamily="2" charset="77"/>
              </a:rPr>
              <a:t>©  Voyatek. All Rights Reserved.</a:t>
            </a:r>
            <a:endParaRPr lang="en-IN" altLang="en-US" sz="800">
              <a:latin typeface="Area Normal" pitchFamily="2" charset="77"/>
            </a:endParaRPr>
          </a:p>
        </p:txBody>
      </p:sp>
      <p:pic>
        <p:nvPicPr>
          <p:cNvPr id="3" name="Picture 2" descr="A blue screen with a black background&#10;&#10;Description automatically generated">
            <a:extLst>
              <a:ext uri="{FF2B5EF4-FFF2-40B4-BE49-F238E27FC236}">
                <a16:creationId xmlns:a16="http://schemas.microsoft.com/office/drawing/2014/main" id="{01959815-5BA5-F2D7-8BEE-53609F1D2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2571750" y="2571750"/>
            <a:ext cx="6858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genda title"/>
          <p:cNvSpPr>
            <a:spLocks noGrp="1"/>
          </p:cNvSpPr>
          <p:nvPr>
            <p:ph type="title"/>
          </p:nvPr>
        </p:nvSpPr>
        <p:spPr>
          <a:xfrm>
            <a:off x="2774788" y="3411049"/>
            <a:ext cx="8348619" cy="369332"/>
          </a:xfrm>
        </p:spPr>
        <p:txBody>
          <a:bodyPr>
            <a:noAutofit/>
          </a:bodyPr>
          <a:lstStyle>
            <a:lvl1pPr>
              <a:defRPr sz="4000" b="0" i="0">
                <a:solidFill>
                  <a:srgbClr val="131A2A"/>
                </a:solidFill>
                <a:latin typeface="Area Normal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0590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screen with a black background&#10;&#10;Description automatically generated">
            <a:extLst>
              <a:ext uri="{FF2B5EF4-FFF2-40B4-BE49-F238E27FC236}">
                <a16:creationId xmlns:a16="http://schemas.microsoft.com/office/drawing/2014/main" id="{639F5632-9A95-F652-6AB6-B97ED0B2F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10000"/>
            <a:ext cx="12192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pyright">
            <a:extLst>
              <a:ext uri="{FF2B5EF4-FFF2-40B4-BE49-F238E27FC236}">
                <a16:creationId xmlns:a16="http://schemas.microsoft.com/office/drawing/2014/main" id="{F00303DB-1BF9-4C57-FCFD-42685F90F551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4960938" y="6473825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800">
                <a:solidFill>
                  <a:schemeClr val="bg1"/>
                </a:solidFill>
                <a:latin typeface="Area Normal" pitchFamily="2" charset="77"/>
              </a:rPr>
              <a:t>©  Voyatek. All Rights Reserved.</a:t>
            </a:r>
            <a:endParaRPr lang="en-IN" altLang="en-US" sz="800">
              <a:solidFill>
                <a:schemeClr val="bg1"/>
              </a:solidFill>
              <a:latin typeface="Area Normal" pitchFamily="2" charset="77"/>
            </a:endParaRPr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505F0AD-83DA-3F96-3ABC-8CAB00C01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1388" y="5072063"/>
            <a:ext cx="2689225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genda title"/>
          <p:cNvSpPr>
            <a:spLocks noGrp="1"/>
          </p:cNvSpPr>
          <p:nvPr>
            <p:ph type="title"/>
          </p:nvPr>
        </p:nvSpPr>
        <p:spPr>
          <a:xfrm>
            <a:off x="2625656" y="1826633"/>
            <a:ext cx="6940689" cy="369332"/>
          </a:xfrm>
        </p:spPr>
        <p:txBody>
          <a:bodyPr>
            <a:noAutofit/>
          </a:bodyPr>
          <a:lstStyle>
            <a:lvl1pPr algn="ctr">
              <a:defRPr sz="2800" b="0" i="0">
                <a:solidFill>
                  <a:srgbClr val="131A2A"/>
                </a:solidFill>
                <a:latin typeface="Area Normal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21265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">
            <a:extLst>
              <a:ext uri="{FF2B5EF4-FFF2-40B4-BE49-F238E27FC236}">
                <a16:creationId xmlns:a16="http://schemas.microsoft.com/office/drawing/2014/main" id="{DDB606BF-7C57-0DC9-17AF-7B6F674CB80E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>
                <a:latin typeface="Area Normal" pitchFamily="2" charset="77"/>
              </a:rPr>
              <a:t>©  Voyatek. All Rights Reserved.</a:t>
            </a:r>
            <a:endParaRPr lang="en-IN" altLang="en-US" sz="800">
              <a:latin typeface="Area Normal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3177F5-784F-C35B-0066-12DCD7FFB3EB}"/>
              </a:ext>
            </a:extLst>
          </p:cNvPr>
          <p:cNvSpPr/>
          <p:nvPr/>
        </p:nvSpPr>
        <p:spPr>
          <a:xfrm>
            <a:off x="609600" y="676275"/>
            <a:ext cx="46038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ea Normal" pitchFamily="2" charset="77"/>
              <a:cs typeface="Arial" panose="020B0604020202020204" pitchFamily="34" charset="0"/>
            </a:endParaRPr>
          </a:p>
        </p:txBody>
      </p:sp>
      <p:sp>
        <p:nvSpPr>
          <p:cNvPr id="7" name="Agenda title">
            <a:extLst>
              <a:ext uri="{FF2B5EF4-FFF2-40B4-BE49-F238E27FC236}">
                <a16:creationId xmlns:a16="http://schemas.microsoft.com/office/drawing/2014/main" id="{617B7A2F-EBFC-0654-A387-975D72BA3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765" y="687943"/>
            <a:ext cx="9771389" cy="369332"/>
          </a:xfrm>
        </p:spPr>
        <p:txBody>
          <a:bodyPr anchor="t" anchorCtr="0">
            <a:noAutofit/>
          </a:bodyPr>
          <a:lstStyle>
            <a:lvl1pPr>
              <a:defRPr sz="2800" b="1" i="0">
                <a:solidFill>
                  <a:srgbClr val="131A2A"/>
                </a:solidFill>
                <a:latin typeface="Area Normal Extrabold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E71F57C7-E6CB-3937-C5E9-58071703FF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336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 content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pyright">
            <a:extLst>
              <a:ext uri="{FF2B5EF4-FFF2-40B4-BE49-F238E27FC236}">
                <a16:creationId xmlns:a16="http://schemas.microsoft.com/office/drawing/2014/main" id="{115DAC17-5B8C-3EE8-1BB9-5E07A852D58B}"/>
              </a:ext>
            </a:extLst>
          </p:cNvPr>
          <p:cNvSpPr txBox="1">
            <a:spLocks noChangeArrowheads="1"/>
          </p:cNvSpPr>
          <p:nvPr/>
        </p:nvSpPr>
        <p:spPr bwMode="black">
          <a:xfrm>
            <a:off x="655638" y="6546850"/>
            <a:ext cx="227012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en-US" sz="800">
                <a:latin typeface="Area Normal" pitchFamily="2" charset="77"/>
              </a:rPr>
              <a:t>©  Voyatek. All Rights Reserved.</a:t>
            </a:r>
            <a:endParaRPr lang="en-IN" altLang="en-US" sz="800">
              <a:latin typeface="Area Normal" pitchFamily="2" charset="77"/>
            </a:endParaRPr>
          </a:p>
        </p:txBody>
      </p:sp>
      <p:sp>
        <p:nvSpPr>
          <p:cNvPr id="5" name="Text Placeholder - column 3"/>
          <p:cNvSpPr>
            <a:spLocks noGrp="1"/>
          </p:cNvSpPr>
          <p:nvPr>
            <p:ph type="body" sz="quarter" idx="13"/>
          </p:nvPr>
        </p:nvSpPr>
        <p:spPr>
          <a:xfrm>
            <a:off x="8277788" y="1620000"/>
            <a:ext cx="2974412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/>
          </a:p>
        </p:txBody>
      </p:sp>
      <p:sp>
        <p:nvSpPr>
          <p:cNvPr id="6" name="Text Placeholder - column 2"/>
          <p:cNvSpPr>
            <a:spLocks noGrp="1"/>
          </p:cNvSpPr>
          <p:nvPr>
            <p:ph type="body" sz="quarter" idx="14"/>
          </p:nvPr>
        </p:nvSpPr>
        <p:spPr>
          <a:xfrm>
            <a:off x="4466549" y="1620000"/>
            <a:ext cx="2974412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/>
          </a:p>
        </p:txBody>
      </p:sp>
      <p:sp>
        <p:nvSpPr>
          <p:cNvPr id="7" name="Text Placeholder - column 1"/>
          <p:cNvSpPr>
            <a:spLocks noGrp="1"/>
          </p:cNvSpPr>
          <p:nvPr>
            <p:ph type="body" sz="quarter" idx="15"/>
          </p:nvPr>
        </p:nvSpPr>
        <p:spPr>
          <a:xfrm>
            <a:off x="655310" y="1620000"/>
            <a:ext cx="2974413" cy="4230000"/>
          </a:xfrm>
          <a:noFill/>
        </p:spPr>
        <p:txBody>
          <a:bodyPr tIns="91440"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668BE8-75D4-95D6-2E74-9A2DF1ADFC98}"/>
              </a:ext>
            </a:extLst>
          </p:cNvPr>
          <p:cNvSpPr/>
          <p:nvPr userDrawn="1"/>
        </p:nvSpPr>
        <p:spPr>
          <a:xfrm>
            <a:off x="609600" y="676275"/>
            <a:ext cx="46038" cy="381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ea Normal" pitchFamily="2" charset="77"/>
              <a:cs typeface="Arial" panose="020B0604020202020204" pitchFamily="34" charset="0"/>
            </a:endParaRPr>
          </a:p>
        </p:txBody>
      </p:sp>
      <p:sp>
        <p:nvSpPr>
          <p:cNvPr id="3" name="Agenda title">
            <a:extLst>
              <a:ext uri="{FF2B5EF4-FFF2-40B4-BE49-F238E27FC236}">
                <a16:creationId xmlns:a16="http://schemas.microsoft.com/office/drawing/2014/main" id="{B0CB2E49-EE07-F82C-9838-6F54B1811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765" y="687943"/>
            <a:ext cx="9771389" cy="369332"/>
          </a:xfrm>
        </p:spPr>
        <p:txBody>
          <a:bodyPr anchor="t" anchorCtr="0">
            <a:noAutofit/>
          </a:bodyPr>
          <a:lstStyle>
            <a:lvl1pPr>
              <a:defRPr sz="2800" b="1" i="0">
                <a:solidFill>
                  <a:srgbClr val="131A2A"/>
                </a:solidFill>
                <a:latin typeface="Area Normal Extrabold" pitchFamily="2" charset="77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7A22C695-D75B-C7A0-3206-6213452B4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378" y="687943"/>
            <a:ext cx="428308" cy="4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1346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 plus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08B368E7-5757-4E9C-BD0D-75E6ED3639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655311" y="1620000"/>
            <a:ext cx="6940688" cy="423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6DC500B-F938-4DB6-AC0C-5646E960558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 bwMode="gray">
          <a:xfrm>
            <a:off x="8127175" y="0"/>
            <a:ext cx="4064825" cy="6858000"/>
          </a:xfrm>
          <a:solidFill>
            <a:schemeClr val="bg1">
              <a:lumMod val="95000"/>
            </a:schemeClr>
          </a:solidFill>
        </p:spPr>
        <p:txBody>
          <a:bodyPr vert="horz" lIns="0" tIns="2448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icon to add image</a:t>
            </a:r>
            <a:endParaRPr lang="de-D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E9019C-052D-43AD-8948-619F92C53B1F}"/>
              </a:ext>
            </a:extLst>
          </p:cNvPr>
          <p:cNvSpPr/>
          <p:nvPr userDrawn="1"/>
        </p:nvSpPr>
        <p:spPr>
          <a:xfrm>
            <a:off x="0" y="0"/>
            <a:ext cx="501523" cy="1113650"/>
          </a:xfrm>
          <a:prstGeom prst="rect">
            <a:avLst/>
          </a:prstGeom>
          <a:solidFill>
            <a:srgbClr val="FECF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E794CF-B45C-4C42-A2E1-CE516F59A969}"/>
              </a:ext>
            </a:extLst>
          </p:cNvPr>
          <p:cNvSpPr/>
          <p:nvPr userDrawn="1"/>
        </p:nvSpPr>
        <p:spPr>
          <a:xfrm>
            <a:off x="12061371" y="0"/>
            <a:ext cx="130629" cy="1113650"/>
          </a:xfrm>
          <a:prstGeom prst="rect">
            <a:avLst/>
          </a:prstGeom>
          <a:solidFill>
            <a:srgbClr val="FECF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F9CEF10-EDC8-42FB-B3C4-E99C9F74A0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7752" y="91196"/>
            <a:ext cx="307542" cy="538199"/>
          </a:xfrm>
          <a:prstGeom prst="rect">
            <a:avLst/>
          </a:prstGeom>
        </p:spPr>
      </p:pic>
      <p:sp>
        <p:nvSpPr>
          <p:cNvPr id="9" name="Agenda title">
            <a:extLst>
              <a:ext uri="{FF2B5EF4-FFF2-40B4-BE49-F238E27FC236}">
                <a16:creationId xmlns:a16="http://schemas.microsoft.com/office/drawing/2014/main" id="{5213301E-9375-4110-914C-7E5B2BF848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11" y="744318"/>
            <a:ext cx="11035165" cy="369332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rgbClr val="11436F"/>
                </a:solidFill>
                <a:latin typeface="+mn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D4DC158-42E7-44CB-A975-AA4D0D9B351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50906" y="225260"/>
            <a:ext cx="1038294" cy="36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5369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genda title">
            <a:extLst>
              <a:ext uri="{FF2B5EF4-FFF2-40B4-BE49-F238E27FC236}">
                <a16:creationId xmlns:a16="http://schemas.microsoft.com/office/drawing/2014/main" id="{04217894-A0DC-4EA1-8CBF-937C76D397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11" y="744318"/>
            <a:ext cx="11035165" cy="369332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rgbClr val="11436F"/>
                </a:solidFill>
                <a:latin typeface="+mn-lt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AA54BD7-4938-495C-8529-C05F153D7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294" y="138148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69824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9B5E18-580F-4349-9A54-13A19708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825AE-77AA-F848-9CBF-E91ACBA3D777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5374FB-D402-0144-8764-303DF2E83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538E6-8AAC-FC42-903A-386C96C0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C6056D-789D-5C4F-9DF4-463E252A5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9207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Quote placeholder">
            <a:extLst>
              <a:ext uri="{FF2B5EF4-FFF2-40B4-BE49-F238E27FC236}">
                <a16:creationId xmlns:a16="http://schemas.microsoft.com/office/drawing/2014/main" id="{462690E1-1B54-4185-8BB3-54C705D2F4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1800000"/>
            <a:ext cx="11185200" cy="3285032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5999" b="1">
                <a:solidFill>
                  <a:schemeClr val="tx1"/>
                </a:solidFill>
              </a:defRPr>
            </a:lvl1pPr>
            <a:lvl2pPr marL="395921" indent="0">
              <a:buNone/>
              <a:defRPr sz="12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 noProof="0"/>
              <a:t>“Quote goes here </a:t>
            </a:r>
            <a:br>
              <a:rPr lang="en-US" noProof="0"/>
            </a:br>
            <a:r>
              <a:rPr lang="en-US" noProof="0"/>
              <a:t>and here.”</a:t>
            </a:r>
          </a:p>
          <a:p>
            <a:pPr lvl="1"/>
            <a:endParaRPr lang="en-US" noProof="0"/>
          </a:p>
          <a:p>
            <a:pPr lvl="1"/>
            <a:r>
              <a:rPr lang="en-US" noProof="0"/>
              <a:t>Mention the source here</a:t>
            </a:r>
          </a:p>
        </p:txBody>
      </p:sp>
      <p:sp>
        <p:nvSpPr>
          <p:cNvPr id="9" name="Agenda title">
            <a:extLst>
              <a:ext uri="{FF2B5EF4-FFF2-40B4-BE49-F238E27FC236}">
                <a16:creationId xmlns:a16="http://schemas.microsoft.com/office/drawing/2014/main" id="{60D7ABB8-EBCA-4F7B-8061-CEA04F3204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11" y="744318"/>
            <a:ext cx="11035165" cy="369332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rgbClr val="11436F"/>
                </a:solidFill>
                <a:latin typeface="+mn-lt"/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1586449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graphic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8076B-1D06-4CB6-8B4B-EA9DBF512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9D0C5-9775-42F2-A34C-0D27986790E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2000" cy="6858000"/>
          </a:xfrm>
          <a:solidFill>
            <a:schemeClr val="tx2">
              <a:alpha val="70000"/>
            </a:schemeClr>
          </a:solidFill>
        </p:spPr>
        <p:txBody>
          <a:bodyPr tIns="1368000"/>
          <a:lstStyle>
            <a:lvl1pPr algn="ctr">
              <a:defRPr sz="1400" b="0"/>
            </a:lvl1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0310299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genda title">
            <a:extLst>
              <a:ext uri="{FF2B5EF4-FFF2-40B4-BE49-F238E27FC236}">
                <a16:creationId xmlns:a16="http://schemas.microsoft.com/office/drawing/2014/main" id="{E2371E90-52A0-42ED-BEF0-658A11BC2E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11" y="744318"/>
            <a:ext cx="11035165" cy="369332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rgbClr val="11436F"/>
                </a:solidFill>
                <a:latin typeface="+mn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33328C7-C2D6-4F47-8060-8CB729DC8D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294" y="1606731"/>
            <a:ext cx="5364506" cy="45702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A2A7F0C-0E86-4711-9BB5-409F55AF708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25970" y="1606731"/>
            <a:ext cx="5364506" cy="45702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45060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graphic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- column 2">
            <a:extLst>
              <a:ext uri="{FF2B5EF4-FFF2-40B4-BE49-F238E27FC236}">
                <a16:creationId xmlns:a16="http://schemas.microsoft.com/office/drawing/2014/main" id="{B4027DAC-F5D2-438F-A1BB-FBDFE84246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3878220"/>
            <a:ext cx="2415600" cy="1971780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94920AEB-09FA-494A-89FC-98F68A6A7DC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 bwMode="gray">
          <a:xfrm>
            <a:off x="504000" y="1620000"/>
            <a:ext cx="2415600" cy="1728000"/>
          </a:xfrm>
          <a:solidFill>
            <a:schemeClr val="bg1">
              <a:lumMod val="75000"/>
              <a:alpha val="70000"/>
            </a:schemeClr>
          </a:solidFill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icon to add image</a:t>
            </a:r>
            <a:endParaRPr lang="de-DE"/>
          </a:p>
        </p:txBody>
      </p:sp>
      <p:sp>
        <p:nvSpPr>
          <p:cNvPr id="5" name="Text placeholder - column 2">
            <a:extLst>
              <a:ext uri="{FF2B5EF4-FFF2-40B4-BE49-F238E27FC236}">
                <a16:creationId xmlns:a16="http://schemas.microsoft.com/office/drawing/2014/main" id="{4D7E18B5-A360-4FC7-9664-F7D20C6625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74877" y="3878221"/>
            <a:ext cx="2415600" cy="1971780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74D3F407-57FC-4171-8EDA-D32E95D616C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9274877" y="1620000"/>
            <a:ext cx="2415600" cy="1728000"/>
          </a:xfrm>
          <a:solidFill>
            <a:schemeClr val="bg1">
              <a:lumMod val="75000"/>
              <a:alpha val="70000"/>
            </a:schemeClr>
          </a:solidFill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icon to add image</a:t>
            </a:r>
            <a:endParaRPr lang="de-DE"/>
          </a:p>
        </p:txBody>
      </p:sp>
      <p:sp>
        <p:nvSpPr>
          <p:cNvPr id="7" name="Text placeholder - column 2">
            <a:extLst>
              <a:ext uri="{FF2B5EF4-FFF2-40B4-BE49-F238E27FC236}">
                <a16:creationId xmlns:a16="http://schemas.microsoft.com/office/drawing/2014/main" id="{E8A3C6ED-E24B-4EBD-B3EE-3CE216E779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27626" y="3878221"/>
            <a:ext cx="2415600" cy="1971780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DDA78B11-4C34-440C-8F79-DBDCC732EA5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427626" y="1620000"/>
            <a:ext cx="2415600" cy="1728000"/>
          </a:xfrm>
          <a:solidFill>
            <a:schemeClr val="bg1">
              <a:lumMod val="75000"/>
              <a:alpha val="70000"/>
            </a:schemeClr>
          </a:solidFill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icon to add image</a:t>
            </a:r>
            <a:endParaRPr lang="de-DE"/>
          </a:p>
        </p:txBody>
      </p:sp>
      <p:sp>
        <p:nvSpPr>
          <p:cNvPr id="9" name="Text placeholder - column 2">
            <a:extLst>
              <a:ext uri="{FF2B5EF4-FFF2-40B4-BE49-F238E27FC236}">
                <a16:creationId xmlns:a16="http://schemas.microsoft.com/office/drawing/2014/main" id="{70704929-0177-4F51-B56B-34C3AA84503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51252" y="3878221"/>
            <a:ext cx="2415600" cy="1971780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4B820DA4-FD8C-460C-BEAC-831A61AD993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6351252" y="1620000"/>
            <a:ext cx="2415600" cy="1728000"/>
          </a:xfrm>
          <a:solidFill>
            <a:schemeClr val="bg1">
              <a:lumMod val="75000"/>
              <a:alpha val="70000"/>
            </a:schemeClr>
          </a:solidFill>
        </p:spPr>
        <p:txBody>
          <a:bodyPr vert="horz" lIns="0" tIns="180000" rIns="0" bIns="0" rtlCol="0" anchor="t" anchorCtr="0">
            <a:noAutofit/>
          </a:bodyPr>
          <a:lstStyle>
            <a:lvl1pPr marL="0" indent="0" algn="ctr" defTabSz="1088558" rtl="0" eaLnBrk="1" latinLnBrk="0" hangingPunct="1">
              <a:spcBef>
                <a:spcPts val="1929"/>
              </a:spcBef>
              <a:buClr>
                <a:schemeClr val="accent1"/>
              </a:buClr>
              <a:buSzPct val="80000"/>
              <a:buFontTx/>
              <a:buNone/>
              <a:defRPr lang="de-DE" sz="16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icon to add image</a:t>
            </a:r>
            <a:endParaRPr lang="de-DE"/>
          </a:p>
        </p:txBody>
      </p:sp>
      <p:sp>
        <p:nvSpPr>
          <p:cNvPr id="16" name="Agenda title">
            <a:extLst>
              <a:ext uri="{FF2B5EF4-FFF2-40B4-BE49-F238E27FC236}">
                <a16:creationId xmlns:a16="http://schemas.microsoft.com/office/drawing/2014/main" id="{0EE15F1C-F9E4-458D-A405-1CC27352BC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311" y="744318"/>
            <a:ext cx="11035165" cy="369332"/>
          </a:xfrm>
        </p:spPr>
        <p:txBody>
          <a:bodyPr anchor="b">
            <a:noAutofit/>
          </a:bodyPr>
          <a:lstStyle>
            <a:lvl1pPr>
              <a:defRPr sz="2800" b="1">
                <a:solidFill>
                  <a:srgbClr val="11436F"/>
                </a:solidFill>
                <a:latin typeface="+mn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C43056D-369F-4CA3-945B-708681FEF34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3238" y="3348038"/>
            <a:ext cx="2416175" cy="382587"/>
          </a:xfrm>
          <a:solidFill>
            <a:schemeClr val="accent1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Graphic Title</a:t>
            </a:r>
            <a:endParaRPr lang="en-IN"/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173D62C7-5183-4DD6-9908-62419432E9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7051" y="3348038"/>
            <a:ext cx="2416175" cy="382587"/>
          </a:xfrm>
          <a:solidFill>
            <a:schemeClr val="accent1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Graphic Title</a:t>
            </a:r>
            <a:endParaRPr lang="en-IN"/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89CAF88F-4D74-4CD9-81C1-FC1DD0E74FC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50964" y="3348038"/>
            <a:ext cx="2416175" cy="382587"/>
          </a:xfrm>
          <a:solidFill>
            <a:schemeClr val="accent1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Graphic Title</a:t>
            </a:r>
            <a:endParaRPr lang="en-IN"/>
          </a:p>
        </p:txBody>
      </p:sp>
      <p:sp>
        <p:nvSpPr>
          <p:cNvPr id="28" name="Text Placeholder 13">
            <a:extLst>
              <a:ext uri="{FF2B5EF4-FFF2-40B4-BE49-F238E27FC236}">
                <a16:creationId xmlns:a16="http://schemas.microsoft.com/office/drawing/2014/main" id="{6BA473CE-FD3E-4813-ACC7-8EE48DBDE8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72587" y="3348038"/>
            <a:ext cx="2416175" cy="382587"/>
          </a:xfrm>
          <a:solidFill>
            <a:schemeClr val="accent1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Graphic Title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85655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esentation Title">
            <a:extLst>
              <a:ext uri="{FF2B5EF4-FFF2-40B4-BE49-F238E27FC236}">
                <a16:creationId xmlns:a16="http://schemas.microsoft.com/office/drawing/2014/main" id="{602D590D-FE25-4A18-BFF8-30C0E40976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27086" y="3524018"/>
            <a:ext cx="6631688" cy="551593"/>
          </a:xfrm>
        </p:spPr>
        <p:txBody>
          <a:bodyPr wrap="square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4000" b="1" baseline="0">
                <a:solidFill>
                  <a:srgbClr val="11436F"/>
                </a:solidFill>
              </a:defRPr>
            </a:lvl1pPr>
          </a:lstStyle>
          <a:p>
            <a:pPr lvl="0"/>
            <a:r>
              <a:rPr lang="en-US"/>
              <a:t>THANK YOU!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2642BFA5-F50B-4111-955E-CC73B21E3A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611" y="2214891"/>
            <a:ext cx="2839013" cy="997197"/>
          </a:xfrm>
          <a:prstGeom prst="rect">
            <a:avLst/>
          </a:prstGeom>
        </p:spPr>
      </p:pic>
      <p:grpSp>
        <p:nvGrpSpPr>
          <p:cNvPr id="16" name="Graphic 10">
            <a:extLst>
              <a:ext uri="{FF2B5EF4-FFF2-40B4-BE49-F238E27FC236}">
                <a16:creationId xmlns:a16="http://schemas.microsoft.com/office/drawing/2014/main" id="{AD3C1193-6A2F-48C9-A65F-0ACFE040D3F2}"/>
              </a:ext>
            </a:extLst>
          </p:cNvPr>
          <p:cNvGrpSpPr/>
          <p:nvPr/>
        </p:nvGrpSpPr>
        <p:grpSpPr>
          <a:xfrm>
            <a:off x="0" y="964952"/>
            <a:ext cx="2129402" cy="4928096"/>
            <a:chOff x="0" y="964952"/>
            <a:chExt cx="2129402" cy="4928096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4848E2A-417E-4FAA-93C9-6F405A828DDC}"/>
                </a:ext>
              </a:extLst>
            </p:cNvPr>
            <p:cNvSpPr/>
            <p:nvPr/>
          </p:nvSpPr>
          <p:spPr>
            <a:xfrm>
              <a:off x="0" y="964952"/>
              <a:ext cx="1929713" cy="4928096"/>
            </a:xfrm>
            <a:custGeom>
              <a:avLst/>
              <a:gdLst>
                <a:gd name="connsiteX0" fmla="*/ 0 w 1929712"/>
                <a:gd name="connsiteY0" fmla="*/ 0 h 4928096"/>
                <a:gd name="connsiteX1" fmla="*/ 1930324 w 1929712"/>
                <a:gd name="connsiteY1" fmla="*/ 0 h 4928096"/>
                <a:gd name="connsiteX2" fmla="*/ 1930324 w 1929712"/>
                <a:gd name="connsiteY2" fmla="*/ 4930539 h 4928096"/>
                <a:gd name="connsiteX3" fmla="*/ 0 w 1929712"/>
                <a:gd name="connsiteY3" fmla="*/ 4930539 h 4928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9712" h="4928096">
                  <a:moveTo>
                    <a:pt x="0" y="0"/>
                  </a:moveTo>
                  <a:lnTo>
                    <a:pt x="1930324" y="0"/>
                  </a:lnTo>
                  <a:lnTo>
                    <a:pt x="1930324" y="4930539"/>
                  </a:lnTo>
                  <a:lnTo>
                    <a:pt x="0" y="4930539"/>
                  </a:lnTo>
                  <a:close/>
                </a:path>
              </a:pathLst>
            </a:custGeom>
            <a:solidFill>
              <a:srgbClr val="FECF0A"/>
            </a:solidFill>
            <a:ln w="61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A16D0C6-D8F1-4E31-A256-8ED5E48190D1}"/>
                </a:ext>
              </a:extLst>
            </p:cNvPr>
            <p:cNvSpPr/>
            <p:nvPr/>
          </p:nvSpPr>
          <p:spPr>
            <a:xfrm>
              <a:off x="1756894" y="1294713"/>
              <a:ext cx="372508" cy="659522"/>
            </a:xfrm>
            <a:custGeom>
              <a:avLst/>
              <a:gdLst>
                <a:gd name="connsiteX0" fmla="*/ 0 w 372507"/>
                <a:gd name="connsiteY0" fmla="*/ 274801 h 659522"/>
                <a:gd name="connsiteX1" fmla="*/ 0 w 372507"/>
                <a:gd name="connsiteY1" fmla="*/ 661354 h 659522"/>
                <a:gd name="connsiteX2" fmla="*/ 376172 w 372507"/>
                <a:gd name="connsiteY2" fmla="*/ 386553 h 659522"/>
                <a:gd name="connsiteX3" fmla="*/ 376172 w 372507"/>
                <a:gd name="connsiteY3" fmla="*/ 0 h 65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507" h="659522">
                  <a:moveTo>
                    <a:pt x="0" y="274801"/>
                  </a:moveTo>
                  <a:lnTo>
                    <a:pt x="0" y="661354"/>
                  </a:lnTo>
                  <a:lnTo>
                    <a:pt x="376172" y="386553"/>
                  </a:lnTo>
                  <a:lnTo>
                    <a:pt x="376172" y="0"/>
                  </a:lnTo>
                  <a:close/>
                </a:path>
              </a:pathLst>
            </a:custGeom>
            <a:solidFill>
              <a:srgbClr val="11436F"/>
            </a:solidFill>
            <a:ln w="61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5EB7A35-8182-4195-A88D-113801371680}"/>
              </a:ext>
            </a:extLst>
          </p:cNvPr>
          <p:cNvSpPr/>
          <p:nvPr userDrawn="1"/>
        </p:nvSpPr>
        <p:spPr>
          <a:xfrm>
            <a:off x="11571092" y="964952"/>
            <a:ext cx="48853" cy="4928096"/>
          </a:xfrm>
          <a:custGeom>
            <a:avLst/>
            <a:gdLst>
              <a:gd name="connsiteX0" fmla="*/ 0 w 48853"/>
              <a:gd name="connsiteY0" fmla="*/ 0 h 4928096"/>
              <a:gd name="connsiteX1" fmla="*/ 51907 w 48853"/>
              <a:gd name="connsiteY1" fmla="*/ 0 h 4928096"/>
              <a:gd name="connsiteX2" fmla="*/ 51907 w 48853"/>
              <a:gd name="connsiteY2" fmla="*/ 4930539 h 4928096"/>
              <a:gd name="connsiteX3" fmla="*/ 0 w 48853"/>
              <a:gd name="connsiteY3" fmla="*/ 4930539 h 4928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" h="4928096">
                <a:moveTo>
                  <a:pt x="0" y="0"/>
                </a:moveTo>
                <a:lnTo>
                  <a:pt x="51907" y="0"/>
                </a:lnTo>
                <a:lnTo>
                  <a:pt x="51907" y="4930539"/>
                </a:lnTo>
                <a:lnTo>
                  <a:pt x="0" y="4930539"/>
                </a:lnTo>
                <a:close/>
              </a:path>
            </a:pathLst>
          </a:custGeom>
          <a:solidFill>
            <a:srgbClr val="FECF0A"/>
          </a:solidFill>
          <a:ln w="6103" cap="flat">
            <a:noFill/>
            <a:prstDash val="solid"/>
            <a:miter/>
          </a:ln>
        </p:spPr>
        <p:txBody>
          <a:bodyPr rtlCol="0" anchor="ctr"/>
          <a:lstStyle/>
          <a:p>
            <a:endParaRPr lang="en-IN"/>
          </a:p>
        </p:txBody>
      </p:sp>
      <p:sp>
        <p:nvSpPr>
          <p:cNvPr id="8" name="Copyright">
            <a:extLst>
              <a:ext uri="{FF2B5EF4-FFF2-40B4-BE49-F238E27FC236}">
                <a16:creationId xmlns:a16="http://schemas.microsoft.com/office/drawing/2014/main" id="{8E7A394B-3982-4D51-B261-89DCCA2F1016}"/>
              </a:ext>
            </a:extLst>
          </p:cNvPr>
          <p:cNvSpPr txBox="1"/>
          <p:nvPr userDrawn="1"/>
        </p:nvSpPr>
        <p:spPr bwMode="black">
          <a:xfrm>
            <a:off x="504001" y="6559834"/>
            <a:ext cx="2269679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/>
              <a:t>© 2023 GCOM Software. All Rights Reserved.</a:t>
            </a:r>
            <a:endParaRPr lang="en-IN" sz="80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369786A4-6F5D-4DEB-918C-511DAA64AE1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27775" y="2036505"/>
            <a:ext cx="4262438" cy="117500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IN"/>
              <a:t>Partner Logo Picture if any</a:t>
            </a:r>
          </a:p>
        </p:txBody>
      </p:sp>
    </p:spTree>
    <p:extLst>
      <p:ext uri="{BB962C8B-B14F-4D97-AF65-F5344CB8AC3E}">
        <p14:creationId xmlns:p14="http://schemas.microsoft.com/office/powerpoint/2010/main" val="5515822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Light" type="obj">
  <p:cSld name="Title and Content Light">
    <p:spTree>
      <p:nvGrpSpPr>
        <p:cNvPr id="1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66"/>
          <p:cNvSpPr txBox="1">
            <a:spLocks noGrp="1"/>
          </p:cNvSpPr>
          <p:nvPr>
            <p:ph type="title"/>
          </p:nvPr>
        </p:nvSpPr>
        <p:spPr>
          <a:xfrm>
            <a:off x="487680" y="365125"/>
            <a:ext cx="11277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51517"/>
              </a:buClr>
              <a:buSzPts val="2700"/>
              <a:buFont typeface="Arial"/>
              <a:buNone/>
              <a:defRPr>
                <a:solidFill>
                  <a:srgbClr val="15151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1324" name="Google Shape;1324;p66"/>
          <p:cNvSpPr txBox="1">
            <a:spLocks noGrp="1"/>
          </p:cNvSpPr>
          <p:nvPr>
            <p:ph type="body" idx="1"/>
          </p:nvPr>
        </p:nvSpPr>
        <p:spPr>
          <a:xfrm>
            <a:off x="487681" y="1825625"/>
            <a:ext cx="11277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457189" algn="l" rtl="0">
              <a:lnSpc>
                <a:spcPct val="100000"/>
              </a:lnSpc>
              <a:spcBef>
                <a:spcPts val="1067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/>
            </a:lvl1pPr>
            <a:lvl2pPr marL="1219170" lvl="1" indent="-431789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•"/>
              <a:defRPr/>
            </a:lvl2pPr>
            <a:lvl3pPr marL="1828754" lvl="2" indent="-423323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•"/>
              <a:defRPr/>
            </a:lvl3pPr>
            <a:lvl4pPr marL="2438339" lvl="3" indent="-406390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accent2"/>
              </a:buClr>
              <a:buSzPts val="1200"/>
              <a:buChar char="•"/>
              <a:defRPr/>
            </a:lvl4pPr>
            <a:lvl5pPr marL="3047924" lvl="4" indent="-397923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•"/>
              <a:defRPr/>
            </a:lvl5pPr>
            <a:lvl6pPr marL="3657509" lvl="5" indent="-423323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 rtl="0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25" name="Google Shape;1325;p66"/>
          <p:cNvSpPr txBox="1">
            <a:spLocks noGrp="1"/>
          </p:cNvSpPr>
          <p:nvPr>
            <p:ph type="sldNum" idx="12"/>
          </p:nvPr>
        </p:nvSpPr>
        <p:spPr>
          <a:xfrm>
            <a:off x="11284896" y="6242133"/>
            <a:ext cx="450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en" smtClean="0"/>
              <a:pPr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330286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A0CAD11-4201-52CA-C1C9-45DDFEDF2B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D84A7B2-74CA-9B67-40D6-2180D4568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196696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4A7BA4E-4E58-F87C-9598-7AFD26633F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55638" y="639762"/>
            <a:ext cx="105156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N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1494554-F69E-DD15-8833-0EFD1AEFDA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55638" y="13811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N" altLang="en-US"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567AA1C1-1C9D-2F11-0F71-2FD6CF4D9D88}"/>
              </a:ext>
            </a:extLst>
          </p:cNvPr>
          <p:cNvSpPr txBox="1"/>
          <p:nvPr/>
        </p:nvSpPr>
        <p:spPr bwMode="black">
          <a:xfrm>
            <a:off x="11368088" y="6537325"/>
            <a:ext cx="322262" cy="1381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de-DE"/>
            </a:defPPr>
            <a:lvl1pPr marL="84138" indent="-84138">
              <a:buClr>
                <a:schemeClr val="tx1"/>
              </a:buClr>
              <a:buFont typeface="Arial" pitchFamily="34" charset="0"/>
              <a:buChar char="©"/>
              <a:tabLst/>
              <a:defRPr sz="600"/>
            </a:lvl1pPr>
          </a:lstStyle>
          <a:p>
            <a: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fld id="{1A9B3CA9-CE36-854B-BC61-DEEF14CE351E}" type="slidenum">
              <a:rPr lang="en-US" sz="900" smtClean="0">
                <a:latin typeface="Area Normal" pitchFamily="2" charset="77"/>
              </a:rPr>
              <a:pPr marL="0" indent="0" algn="r" eaLnBrk="1" fontAlgn="auto" hangingPunct="1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None/>
                <a:defRPr/>
              </a:pPr>
              <a:t>‹#›</a:t>
            </a:fld>
            <a:endParaRPr lang="en-US" sz="900" dirty="0">
              <a:latin typeface="Area Normal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1412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3" r:id="rId13"/>
    <p:sldLayoutId id="2147483884" r:id="rId14"/>
    <p:sldLayoutId id="2147483887" r:id="rId15"/>
    <p:sldLayoutId id="2147483915" r:id="rId1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i="0" kern="1200">
          <a:solidFill>
            <a:schemeClr val="tx1"/>
          </a:solidFill>
          <a:latin typeface="Area Normal Extrabold" pitchFamily="2" charset="77"/>
          <a:ea typeface="+mj-ea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31A2A"/>
          </a:solidFill>
          <a:latin typeface="Area Normal" pitchFamily="2" charset="77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31A2A"/>
          </a:solidFill>
          <a:latin typeface="Area Normal" pitchFamily="2" charset="77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31A2A"/>
          </a:solidFill>
          <a:latin typeface="Area Normal" pitchFamily="2" charset="77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31A2A"/>
          </a:solidFill>
          <a:latin typeface="Area Normal" pitchFamily="2" charset="77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b="0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4A7BA4E-4E58-F87C-9598-7AFD26633F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55638" y="639762"/>
            <a:ext cx="105156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IN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1494554-F69E-DD15-8833-0EFD1AEFDA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55638" y="13811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IN" altLang="en-US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567AA1C1-1C9D-2F11-0F71-2FD6CF4D9D88}"/>
              </a:ext>
            </a:extLst>
          </p:cNvPr>
          <p:cNvSpPr txBox="1"/>
          <p:nvPr/>
        </p:nvSpPr>
        <p:spPr bwMode="black">
          <a:xfrm>
            <a:off x="11368088" y="6537325"/>
            <a:ext cx="322262" cy="1381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de-DE"/>
            </a:defPPr>
            <a:lvl1pPr marL="84138" indent="-84138">
              <a:buClr>
                <a:schemeClr val="tx1"/>
              </a:buClr>
              <a:buFont typeface="Arial" pitchFamily="34" charset="0"/>
              <a:buChar char="©"/>
              <a:tabLst/>
              <a:defRPr sz="600"/>
            </a:lvl1pPr>
          </a:lstStyle>
          <a:p>
            <a:pPr marL="0" indent="0" algn="r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fld id="{1A9B3CA9-CE36-854B-BC61-DEEF14CE351E}" type="slidenum">
              <a:rPr lang="en-US" sz="900" smtClean="0">
                <a:latin typeface="Area Normal" pitchFamily="2" charset="77"/>
              </a:rPr>
              <a:pPr marL="0" indent="0" algn="r" eaLnBrk="1" fontAlgn="auto" hangingPunct="1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None/>
                <a:defRPr/>
              </a:pPr>
              <a:t>‹#›</a:t>
            </a:fld>
            <a:endParaRPr lang="en-US" sz="900">
              <a:latin typeface="Area Normal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43312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  <p:sldLayoutId id="2147483907" r:id="rId19"/>
    <p:sldLayoutId id="2147483908" r:id="rId20"/>
    <p:sldLayoutId id="2147483909" r:id="rId21"/>
    <p:sldLayoutId id="2147483910" r:id="rId22"/>
    <p:sldLayoutId id="2147483911" r:id="rId23"/>
    <p:sldLayoutId id="2147483912" r:id="rId24"/>
    <p:sldLayoutId id="2147483913" r:id="rId25"/>
    <p:sldLayoutId id="2147483914" r:id="rId2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i="0" kern="1200">
          <a:solidFill>
            <a:schemeClr val="tx1"/>
          </a:solidFill>
          <a:latin typeface="Area Normal Extrabold" pitchFamily="2" charset="77"/>
          <a:ea typeface="+mj-ea"/>
          <a:cs typeface="Arial" panose="020B060402020202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31A2A"/>
          </a:solidFill>
          <a:latin typeface="Area Normal" pitchFamily="2" charset="77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31A2A"/>
          </a:solidFill>
          <a:latin typeface="Area Normal" pitchFamily="2" charset="77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31A2A"/>
          </a:solidFill>
          <a:latin typeface="Area Normal" pitchFamily="2" charset="77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131A2A"/>
          </a:solidFill>
          <a:latin typeface="Area Normal" pitchFamily="2" charset="77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b="0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jpe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Relationship Id="rId14" Type="http://schemas.openxmlformats.org/officeDocument/2006/relationships/image" Target="../media/image2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Relationship Id="rId9" Type="http://schemas.openxmlformats.org/officeDocument/2006/relationships/image" Target="../media/image3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svg"/><Relationship Id="rId7" Type="http://schemas.openxmlformats.org/officeDocument/2006/relationships/image" Target="../media/image4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0.svg"/><Relationship Id="rId5" Type="http://schemas.openxmlformats.org/officeDocument/2006/relationships/image" Target="../media/image39.svg"/><Relationship Id="rId4" Type="http://schemas.openxmlformats.org/officeDocument/2006/relationships/image" Target="../media/image3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john.vanweeren@voyatek.co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hyperlink" Target="mailto:emily.bonham@voyatek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2">
            <a:extLst>
              <a:ext uri="{FF2B5EF4-FFF2-40B4-BE49-F238E27FC236}">
                <a16:creationId xmlns:a16="http://schemas.microsoft.com/office/drawing/2014/main" id="{A0FDFE3B-1E94-2184-8368-4CEADF9A95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790688"/>
            <a:ext cx="10515600" cy="485775"/>
          </a:xfrm>
        </p:spPr>
        <p:txBody>
          <a:bodyPr/>
          <a:lstStyle/>
          <a:p>
            <a:r>
              <a:rPr lang="en-US" altLang="en-US" dirty="0"/>
              <a:t>AI-powered Analytics and Fraud Detection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sz="2000" dirty="0"/>
              <a:t>John Van </a:t>
            </a:r>
            <a:r>
              <a:rPr lang="en-US" altLang="en-US" sz="2000" dirty="0" err="1"/>
              <a:t>Weeren</a:t>
            </a:r>
            <a:r>
              <a:rPr lang="en-US" altLang="en-US" sz="2000" dirty="0"/>
              <a:t> – VP, Higher Education</a:t>
            </a:r>
            <a:br>
              <a:rPr lang="en-US" altLang="en-US" sz="2000" dirty="0"/>
            </a:br>
            <a:r>
              <a:rPr lang="en-US" altLang="en-US" sz="2000" dirty="0"/>
              <a:t>Emily Bonham – Sr. Analytics Manager</a:t>
            </a:r>
            <a:endParaRPr lang="en-US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0F1877-C9CE-C4E2-1E41-409BFD54B4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63E0F7-FA21-0F1F-049E-542FC581C351}"/>
              </a:ext>
            </a:extLst>
          </p:cNvPr>
          <p:cNvGrpSpPr/>
          <p:nvPr/>
        </p:nvGrpSpPr>
        <p:grpSpPr>
          <a:xfrm>
            <a:off x="6300994" y="580066"/>
            <a:ext cx="5210756" cy="5576734"/>
            <a:chOff x="6664850" y="392288"/>
            <a:chExt cx="5210756" cy="557673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663391D-9276-5637-5224-67AACDD9E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11411" y="2365185"/>
              <a:ext cx="1125018" cy="1127749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0469F15-D2D8-9B15-0307-0D1A7BBF6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18247" y="2645750"/>
              <a:ext cx="1720204" cy="73723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2BD68B5-F982-C4E8-4BB4-1EA2F9AD9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35735" y="1680910"/>
              <a:ext cx="2590476" cy="63809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507D1F6-5512-228C-80A0-92A64F5FD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29576" y="5366374"/>
              <a:ext cx="2543648" cy="602648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AEC4B1E-AEA0-5AC5-9F6E-E054AF470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60585" y="4991362"/>
              <a:ext cx="2036693" cy="676336"/>
            </a:xfrm>
            <a:prstGeom prst="rect">
              <a:avLst/>
            </a:prstGeom>
          </p:spPr>
        </p:pic>
        <p:pic>
          <p:nvPicPr>
            <p:cNvPr id="9" name="Picture 4" descr="Prince George&amp;#39;s Community College - Home | Facebook">
              <a:extLst>
                <a:ext uri="{FF2B5EF4-FFF2-40B4-BE49-F238E27FC236}">
                  <a16:creationId xmlns:a16="http://schemas.microsoft.com/office/drawing/2014/main" id="{B1999334-4F49-833B-D29C-1EDB6F49D1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60585" y="3374476"/>
              <a:ext cx="1125019" cy="11250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BBC5189-7DB0-2F59-B2E0-53A7DD162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897278" y="530629"/>
              <a:ext cx="1167107" cy="1097280"/>
            </a:xfrm>
            <a:prstGeom prst="rect">
              <a:avLst/>
            </a:prstGeom>
          </p:spPr>
        </p:pic>
        <p:pic>
          <p:nvPicPr>
            <p:cNvPr id="12" name="Picture 6" descr="Download Penn Logos | Penn Brand Standards">
              <a:extLst>
                <a:ext uri="{FF2B5EF4-FFF2-40B4-BE49-F238E27FC236}">
                  <a16:creationId xmlns:a16="http://schemas.microsoft.com/office/drawing/2014/main" id="{D28AD287-9245-446F-E80E-6A72254172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0247" y="392288"/>
              <a:ext cx="1675359" cy="11172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86E021C-AEF5-BBB3-EA31-F4235D38F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664850" y="2553247"/>
              <a:ext cx="1938261" cy="59732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197D945-6BF7-FAD6-0BAC-962395452D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838683" y="583673"/>
              <a:ext cx="1764428" cy="731409"/>
            </a:xfrm>
            <a:prstGeom prst="rect">
              <a:avLst/>
            </a:prstGeom>
          </p:spPr>
        </p:pic>
        <p:pic>
          <p:nvPicPr>
            <p:cNvPr id="15" name="Picture 12" descr="Pratt Institute">
              <a:extLst>
                <a:ext uri="{FF2B5EF4-FFF2-40B4-BE49-F238E27FC236}">
                  <a16:creationId xmlns:a16="http://schemas.microsoft.com/office/drawing/2014/main" id="{72F07595-5033-8DE9-A1AB-4B449E2CBD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3332" y="3607686"/>
              <a:ext cx="1672332" cy="8793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Pages - Home">
              <a:extLst>
                <a:ext uri="{FF2B5EF4-FFF2-40B4-BE49-F238E27FC236}">
                  <a16:creationId xmlns:a16="http://schemas.microsoft.com/office/drawing/2014/main" id="{2973728C-F478-72DB-057C-68A6D96DCB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5664" y="3781340"/>
              <a:ext cx="1714500" cy="11239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896040A-2514-5E6F-9EE4-EFFD4B37073B}"/>
              </a:ext>
            </a:extLst>
          </p:cNvPr>
          <p:cNvSpPr txBox="1"/>
          <p:nvPr/>
        </p:nvSpPr>
        <p:spPr>
          <a:xfrm>
            <a:off x="341447" y="2889683"/>
            <a:ext cx="5168428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600" dirty="0"/>
              <a:t>Student Success Analytics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600" dirty="0"/>
              <a:t>Fraud Firewall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600" dirty="0"/>
              <a:t>Assessment and strategy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600" dirty="0"/>
              <a:t>Data governance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600" dirty="0"/>
              <a:t>Data integration/warehousing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600" dirty="0"/>
              <a:t>Data modeling and visualization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600" dirty="0"/>
              <a:t>Analytics platform admin/hosting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600" dirty="0"/>
              <a:t>Customized training</a:t>
            </a:r>
            <a:br>
              <a:rPr lang="en-US" altLang="en-US" sz="1800" dirty="0"/>
            </a:br>
            <a:endParaRPr lang="en-US" dirty="0"/>
          </a:p>
        </p:txBody>
      </p:sp>
      <p:pic>
        <p:nvPicPr>
          <p:cNvPr id="22" name="Picture 2" descr="Voyatek">
            <a:extLst>
              <a:ext uri="{FF2B5EF4-FFF2-40B4-BE49-F238E27FC236}">
                <a16:creationId xmlns:a16="http://schemas.microsoft.com/office/drawing/2014/main" id="{7D622B1A-DEB9-3612-5C63-FAC4C0F74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64" y="292845"/>
            <a:ext cx="1661947" cy="112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itle 2">
            <a:extLst>
              <a:ext uri="{FF2B5EF4-FFF2-40B4-BE49-F238E27FC236}">
                <a16:creationId xmlns:a16="http://schemas.microsoft.com/office/drawing/2014/main" id="{A23DB802-8300-6AB9-DF37-6EDA90D292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70733" y="454264"/>
            <a:ext cx="3379511" cy="967188"/>
          </a:xfrm>
        </p:spPr>
        <p:txBody>
          <a:bodyPr>
            <a:normAutofit/>
          </a:bodyPr>
          <a:lstStyle/>
          <a:p>
            <a:pPr algn="l"/>
            <a:r>
              <a:rPr lang="en-US" altLang="en-US" sz="2800" b="1" dirty="0">
                <a:solidFill>
                  <a:srgbClr val="DC362D"/>
                </a:solidFill>
              </a:rPr>
              <a:t>20+ years</a:t>
            </a:r>
            <a:br>
              <a:rPr lang="en-US" altLang="en-US" sz="2800" b="1" dirty="0">
                <a:solidFill>
                  <a:srgbClr val="DC362D"/>
                </a:solidFill>
              </a:rPr>
            </a:br>
            <a:r>
              <a:rPr lang="en-US" altLang="en-US" sz="2800" b="1" dirty="0">
                <a:solidFill>
                  <a:srgbClr val="DC362D"/>
                </a:solidFill>
              </a:rPr>
              <a:t>70+ institutions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3996271-74B5-1387-326F-055DB5001C0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398" y="1892964"/>
            <a:ext cx="2495157" cy="4834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AD40042B-7B75-7194-01BA-18E2C5FA06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5294" y="687943"/>
            <a:ext cx="9771389" cy="369332"/>
          </a:xfrm>
        </p:spPr>
        <p:txBody>
          <a:bodyPr/>
          <a:lstStyle/>
          <a:p>
            <a:r>
              <a:rPr lang="en-US" altLang="en-US" dirty="0"/>
              <a:t>Institutional Data Journey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7B0BE2-9510-4A75-BCA6-1C07EB65C6C5}"/>
              </a:ext>
            </a:extLst>
          </p:cNvPr>
          <p:cNvSpPr txBox="1"/>
          <p:nvPr/>
        </p:nvSpPr>
        <p:spPr>
          <a:xfrm>
            <a:off x="5115912" y="1351508"/>
            <a:ext cx="630620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u="none" strike="noStrike" dirty="0">
                <a:solidFill>
                  <a:srgbClr val="44474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Cumbersome </a:t>
            </a:r>
            <a:r>
              <a:rPr lang="en-US" sz="2400" b="0" i="0" u="none" strike="noStrike" dirty="0">
                <a:solidFill>
                  <a:srgbClr val="44474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– daily enrollment numbers were staff-generated and manually compiled </a:t>
            </a:r>
            <a:r>
              <a:rPr lang="en-US" sz="2400" b="0" i="0" dirty="0">
                <a:solidFill>
                  <a:srgbClr val="131313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u="none" strike="noStrike" dirty="0">
                <a:solidFill>
                  <a:srgbClr val="44474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Trends Missing </a:t>
            </a:r>
            <a:r>
              <a:rPr lang="en-US" sz="2400" b="0" i="0" u="none" strike="noStrike" dirty="0">
                <a:solidFill>
                  <a:srgbClr val="44474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– limited availability of visuals such as line graphs and pie charts</a:t>
            </a:r>
            <a:r>
              <a:rPr lang="en-US" sz="2400" b="0" i="0" dirty="0">
                <a:solidFill>
                  <a:srgbClr val="131313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u="none" strike="noStrike" dirty="0">
                <a:solidFill>
                  <a:srgbClr val="44474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Data Sources Limited</a:t>
            </a:r>
            <a:r>
              <a:rPr lang="en-US" sz="2400" b="0" i="0" u="none" strike="noStrike" dirty="0">
                <a:solidFill>
                  <a:srgbClr val="44474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 – reporting was only done on Colleague data, missing data elements from other sources such as Recruit or National Student Clearinghouse</a:t>
            </a:r>
            <a:r>
              <a:rPr lang="en-US" sz="2400" b="0" i="0" dirty="0">
                <a:solidFill>
                  <a:srgbClr val="131313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b="1" i="0" u="none" strike="noStrike" dirty="0">
                <a:solidFill>
                  <a:srgbClr val="44474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Inconsistent Definitions </a:t>
            </a:r>
            <a:r>
              <a:rPr lang="en-US" sz="2400" b="0" i="0" u="none" strike="noStrike" dirty="0">
                <a:solidFill>
                  <a:srgbClr val="44474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– for example, "student" means different things to different people </a:t>
            </a:r>
            <a:endParaRPr lang="en-US" sz="2400" b="0" i="0" dirty="0">
              <a:solidFill>
                <a:srgbClr val="131313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033747-3D8E-411C-9733-4B983C5CB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818" y="1529256"/>
            <a:ext cx="4396436" cy="43964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11688-176A-061A-9AAC-B78CC1B73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6C6C0CB3-C661-BA26-5FE1-C5C550ED9F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5294" y="687943"/>
            <a:ext cx="9771389" cy="369332"/>
          </a:xfrm>
        </p:spPr>
        <p:txBody>
          <a:bodyPr/>
          <a:lstStyle/>
          <a:p>
            <a:r>
              <a:rPr lang="en-US" altLang="en-US" dirty="0"/>
              <a:t>Student Success Analytics (SSA) Cloud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C18773B-EDF2-5BFC-7A22-E6C1EAEA3347}"/>
              </a:ext>
            </a:extLst>
          </p:cNvPr>
          <p:cNvSpPr/>
          <p:nvPr/>
        </p:nvSpPr>
        <p:spPr>
          <a:xfrm>
            <a:off x="6096000" y="1564406"/>
            <a:ext cx="1873684" cy="701131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1C88D5-71F1-26EE-8D4F-43054C9674EF}"/>
              </a:ext>
            </a:extLst>
          </p:cNvPr>
          <p:cNvSpPr/>
          <p:nvPr/>
        </p:nvSpPr>
        <p:spPr>
          <a:xfrm>
            <a:off x="2905595" y="1571993"/>
            <a:ext cx="2169056" cy="701131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F9F395E-56D3-C472-07A6-44759AC1C953}"/>
              </a:ext>
            </a:extLst>
          </p:cNvPr>
          <p:cNvSpPr/>
          <p:nvPr/>
        </p:nvSpPr>
        <p:spPr>
          <a:xfrm>
            <a:off x="8660973" y="4021931"/>
            <a:ext cx="885955" cy="861774"/>
          </a:xfrm>
          <a:prstGeom prst="ellipse">
            <a:avLst/>
          </a:prstGeom>
          <a:solidFill>
            <a:schemeClr val="bg2"/>
          </a:solidFill>
          <a:ln>
            <a:solidFill>
              <a:srgbClr val="109B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ED1742A-9AC4-2B04-A8B8-0D98651B2DC3}"/>
              </a:ext>
            </a:extLst>
          </p:cNvPr>
          <p:cNvSpPr/>
          <p:nvPr/>
        </p:nvSpPr>
        <p:spPr>
          <a:xfrm>
            <a:off x="2444627" y="4860133"/>
            <a:ext cx="885955" cy="861774"/>
          </a:xfrm>
          <a:prstGeom prst="ellipse">
            <a:avLst/>
          </a:prstGeom>
          <a:solidFill>
            <a:schemeClr val="bg2"/>
          </a:solidFill>
          <a:ln>
            <a:solidFill>
              <a:srgbClr val="109BD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0DEE70B-F44B-BDBE-F2D4-7F91A54CA8FE}"/>
              </a:ext>
            </a:extLst>
          </p:cNvPr>
          <p:cNvSpPr/>
          <p:nvPr/>
        </p:nvSpPr>
        <p:spPr>
          <a:xfrm>
            <a:off x="662181" y="3966840"/>
            <a:ext cx="885955" cy="861774"/>
          </a:xfrm>
          <a:prstGeom prst="ellipse">
            <a:avLst/>
          </a:prstGeom>
          <a:solidFill>
            <a:schemeClr val="bg2"/>
          </a:solidFill>
          <a:ln>
            <a:solidFill>
              <a:srgbClr val="11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F3AFD19-B9CF-AACC-442D-24E4389BC131}"/>
              </a:ext>
            </a:extLst>
          </p:cNvPr>
          <p:cNvSpPr/>
          <p:nvPr/>
        </p:nvSpPr>
        <p:spPr bwMode="auto">
          <a:xfrm>
            <a:off x="366984" y="2025784"/>
            <a:ext cx="11383778" cy="1600438"/>
          </a:xfrm>
          <a:prstGeom prst="rightArrow">
            <a:avLst/>
          </a:prstGeom>
          <a:solidFill>
            <a:schemeClr val="bg2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rPr>
              <a:t>Student Lifecycle</a:t>
            </a:r>
          </a:p>
        </p:txBody>
      </p:sp>
      <p:pic>
        <p:nvPicPr>
          <p:cNvPr id="9" name="Graphic 8" descr="School boy with solid fill">
            <a:extLst>
              <a:ext uri="{FF2B5EF4-FFF2-40B4-BE49-F238E27FC236}">
                <a16:creationId xmlns:a16="http://schemas.microsoft.com/office/drawing/2014/main" id="{6BAA594E-803F-BA20-3A8A-E34EEFB33A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585" y="4019905"/>
            <a:ext cx="731520" cy="731520"/>
          </a:xfrm>
          <a:prstGeom prst="rect">
            <a:avLst/>
          </a:prstGeom>
        </p:spPr>
      </p:pic>
      <p:pic>
        <p:nvPicPr>
          <p:cNvPr id="10" name="Graphic 9" descr="Books with solid fill">
            <a:extLst>
              <a:ext uri="{FF2B5EF4-FFF2-40B4-BE49-F238E27FC236}">
                <a16:creationId xmlns:a16="http://schemas.microsoft.com/office/drawing/2014/main" id="{EF454ED2-345D-944D-51EF-594CB38D18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95216" y="5008647"/>
            <a:ext cx="584776" cy="58477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5E3379A-F281-8BC6-C114-D2F424A906D2}"/>
              </a:ext>
            </a:extLst>
          </p:cNvPr>
          <p:cNvSpPr txBox="1"/>
          <p:nvPr/>
        </p:nvSpPr>
        <p:spPr>
          <a:xfrm>
            <a:off x="3364872" y="5055632"/>
            <a:ext cx="3040298" cy="10772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Enrollment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Retention/Persistence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Course Demand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Scheduling Efficiency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768361-183F-CD43-A68F-44A98F33529D}"/>
              </a:ext>
            </a:extLst>
          </p:cNvPr>
          <p:cNvSpPr txBox="1"/>
          <p:nvPr/>
        </p:nvSpPr>
        <p:spPr>
          <a:xfrm>
            <a:off x="1562710" y="4043602"/>
            <a:ext cx="1873685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Admissions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Financial Aid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8035AE-AA77-21B1-55ED-E6BAE20B0F4B}"/>
              </a:ext>
            </a:extLst>
          </p:cNvPr>
          <p:cNvSpPr txBox="1"/>
          <p:nvPr/>
        </p:nvSpPr>
        <p:spPr>
          <a:xfrm>
            <a:off x="5278344" y="3729474"/>
            <a:ext cx="3122672" cy="129266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Student Learning/Engagement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Readiness/Developmental Ed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Degree Audit/Program Progress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Program Review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E7645E-1A99-FF7D-D4B9-0CD1852F4577}"/>
              </a:ext>
            </a:extLst>
          </p:cNvPr>
          <p:cNvSpPr txBox="1"/>
          <p:nvPr/>
        </p:nvSpPr>
        <p:spPr>
          <a:xfrm>
            <a:off x="7394225" y="5114748"/>
            <a:ext cx="2588561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Graduations/Completions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Transfers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Career Success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9AB6E0-1BAD-D65C-106B-C781157C7684}"/>
              </a:ext>
            </a:extLst>
          </p:cNvPr>
          <p:cNvSpPr txBox="1"/>
          <p:nvPr/>
        </p:nvSpPr>
        <p:spPr>
          <a:xfrm>
            <a:off x="9583819" y="4194442"/>
            <a:ext cx="1994461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Advancement 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600" b="1" dirty="0"/>
              <a:t>Alumni</a:t>
            </a:r>
          </a:p>
        </p:txBody>
      </p:sp>
      <p:pic>
        <p:nvPicPr>
          <p:cNvPr id="16" name="Graphic 15" descr="Group with solid fill">
            <a:extLst>
              <a:ext uri="{FF2B5EF4-FFF2-40B4-BE49-F238E27FC236}">
                <a16:creationId xmlns:a16="http://schemas.microsoft.com/office/drawing/2014/main" id="{A654249B-B258-DE56-9AD2-DC6CC0F5F7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61628" y="1601353"/>
            <a:ext cx="695982" cy="69598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A96A183-040E-4484-8825-BB126D0F52C3}"/>
              </a:ext>
            </a:extLst>
          </p:cNvPr>
          <p:cNvSpPr txBox="1"/>
          <p:nvPr/>
        </p:nvSpPr>
        <p:spPr>
          <a:xfrm>
            <a:off x="3770801" y="1600256"/>
            <a:ext cx="1239603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Human </a:t>
            </a:r>
          </a:p>
          <a:p>
            <a:r>
              <a:rPr lang="en-US" b="1" dirty="0"/>
              <a:t>Resources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4B3D89-4ECA-1255-2C82-19BD8A58A406}"/>
              </a:ext>
            </a:extLst>
          </p:cNvPr>
          <p:cNvSpPr txBox="1"/>
          <p:nvPr/>
        </p:nvSpPr>
        <p:spPr>
          <a:xfrm>
            <a:off x="6653262" y="1760743"/>
            <a:ext cx="9144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Finance</a:t>
            </a:r>
            <a:endParaRPr lang="en-US" sz="1600" b="1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D597683-12DC-D665-9318-7C8D2E80BC0D}"/>
              </a:ext>
            </a:extLst>
          </p:cNvPr>
          <p:cNvSpPr/>
          <p:nvPr/>
        </p:nvSpPr>
        <p:spPr>
          <a:xfrm>
            <a:off x="4374483" y="4002552"/>
            <a:ext cx="885955" cy="830296"/>
          </a:xfrm>
          <a:prstGeom prst="ellipse">
            <a:avLst/>
          </a:prstGeom>
          <a:solidFill>
            <a:schemeClr val="bg2"/>
          </a:solidFill>
          <a:ln>
            <a:solidFill>
              <a:srgbClr val="FECF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 descr="Classroom with solid fill">
            <a:extLst>
              <a:ext uri="{FF2B5EF4-FFF2-40B4-BE49-F238E27FC236}">
                <a16:creationId xmlns:a16="http://schemas.microsoft.com/office/drawing/2014/main" id="{13B8D13F-4EF3-8E10-B92D-45A71B1FCA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05040" y="4154920"/>
            <a:ext cx="622386" cy="599652"/>
          </a:xfrm>
          <a:prstGeom prst="rect">
            <a:avLst/>
          </a:prstGeom>
        </p:spPr>
      </p:pic>
      <p:pic>
        <p:nvPicPr>
          <p:cNvPr id="21" name="Graphic 20" descr="Calculator with solid fill">
            <a:extLst>
              <a:ext uri="{FF2B5EF4-FFF2-40B4-BE49-F238E27FC236}">
                <a16:creationId xmlns:a16="http://schemas.microsoft.com/office/drawing/2014/main" id="{05D2EE12-E46E-14F3-B403-C1F3E5F6CD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233" y="1659155"/>
            <a:ext cx="523622" cy="523622"/>
          </a:xfrm>
          <a:prstGeom prst="rect">
            <a:avLst/>
          </a:prstGeom>
        </p:spPr>
      </p:pic>
      <p:pic>
        <p:nvPicPr>
          <p:cNvPr id="22" name="Graphic 21" descr="Bank with solid fill">
            <a:extLst>
              <a:ext uri="{FF2B5EF4-FFF2-40B4-BE49-F238E27FC236}">
                <a16:creationId xmlns:a16="http://schemas.microsoft.com/office/drawing/2014/main" id="{C67460D2-A213-1914-8C82-762E266A62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69573" y="4094399"/>
            <a:ext cx="653972" cy="653972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E1C3330-C976-0ED6-D964-47CA25AFC6B9}"/>
              </a:ext>
            </a:extLst>
          </p:cNvPr>
          <p:cNvCxnSpPr>
            <a:cxnSpLocks/>
          </p:cNvCxnSpPr>
          <p:nvPr/>
        </p:nvCxnSpPr>
        <p:spPr>
          <a:xfrm>
            <a:off x="1520506" y="4623153"/>
            <a:ext cx="948309" cy="432479"/>
          </a:xfrm>
          <a:prstGeom prst="straightConnector1">
            <a:avLst/>
          </a:prstGeom>
          <a:ln w="38100">
            <a:solidFill>
              <a:srgbClr val="1D446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F198A10-D4D9-D5F1-DF14-4CD4B444CA0F}"/>
              </a:ext>
            </a:extLst>
          </p:cNvPr>
          <p:cNvCxnSpPr>
            <a:cxnSpLocks/>
          </p:cNvCxnSpPr>
          <p:nvPr/>
        </p:nvCxnSpPr>
        <p:spPr>
          <a:xfrm flipV="1">
            <a:off x="3301670" y="4666014"/>
            <a:ext cx="1074450" cy="353243"/>
          </a:xfrm>
          <a:prstGeom prst="straightConnector1">
            <a:avLst/>
          </a:prstGeom>
          <a:ln w="38100">
            <a:solidFill>
              <a:srgbClr val="1D446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2A1A03A-41C6-33D9-ADE3-D4FE93CD600E}"/>
              </a:ext>
            </a:extLst>
          </p:cNvPr>
          <p:cNvCxnSpPr>
            <a:cxnSpLocks/>
          </p:cNvCxnSpPr>
          <p:nvPr/>
        </p:nvCxnSpPr>
        <p:spPr>
          <a:xfrm>
            <a:off x="5253827" y="4667895"/>
            <a:ext cx="1201084" cy="435422"/>
          </a:xfrm>
          <a:prstGeom prst="straightConnector1">
            <a:avLst/>
          </a:prstGeom>
          <a:ln w="38100">
            <a:solidFill>
              <a:srgbClr val="1D446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BBB1571-D722-57E4-B684-6ABBCDA4B711}"/>
              </a:ext>
            </a:extLst>
          </p:cNvPr>
          <p:cNvCxnSpPr>
            <a:cxnSpLocks/>
          </p:cNvCxnSpPr>
          <p:nvPr/>
        </p:nvCxnSpPr>
        <p:spPr>
          <a:xfrm flipV="1">
            <a:off x="7409677" y="4587539"/>
            <a:ext cx="1190537" cy="563324"/>
          </a:xfrm>
          <a:prstGeom prst="straightConnector1">
            <a:avLst/>
          </a:prstGeom>
          <a:ln w="38100">
            <a:solidFill>
              <a:srgbClr val="1D446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6BC1E8A4-2E8F-8769-192E-C3CBB9373024}"/>
              </a:ext>
            </a:extLst>
          </p:cNvPr>
          <p:cNvSpPr/>
          <p:nvPr/>
        </p:nvSpPr>
        <p:spPr>
          <a:xfrm>
            <a:off x="6478002" y="4994772"/>
            <a:ext cx="885955" cy="861774"/>
          </a:xfrm>
          <a:prstGeom prst="ellipse">
            <a:avLst/>
          </a:prstGeom>
          <a:solidFill>
            <a:schemeClr val="bg2"/>
          </a:solidFill>
          <a:ln>
            <a:solidFill>
              <a:srgbClr val="1143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 descr="Graduation cap with solid fill">
            <a:extLst>
              <a:ext uri="{FF2B5EF4-FFF2-40B4-BE49-F238E27FC236}">
                <a16:creationId xmlns:a16="http://schemas.microsoft.com/office/drawing/2014/main" id="{D5F5470F-17E8-4218-3492-6AB0F01B18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69441" y="5024437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833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3F4AF-76BB-208A-CCF6-89FC517DB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7DA7D6C7-5713-CF43-80AD-D82BC598CF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5294" y="687943"/>
            <a:ext cx="9771389" cy="369332"/>
          </a:xfrm>
        </p:spPr>
        <p:txBody>
          <a:bodyPr/>
          <a:lstStyle/>
          <a:p>
            <a:r>
              <a:rPr lang="en-US" altLang="en-US" dirty="0"/>
              <a:t>Admissions Fraud - History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E4539E-0A6F-4ACF-BB2B-9C6D3CBAE3E4}"/>
              </a:ext>
            </a:extLst>
          </p:cNvPr>
          <p:cNvSpPr txBox="1"/>
          <p:nvPr/>
        </p:nvSpPr>
        <p:spPr>
          <a:xfrm>
            <a:off x="5456063" y="1485579"/>
            <a:ext cx="673593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i="0" u="none" strike="noStrike" dirty="0">
                <a:solidFill>
                  <a:srgbClr val="44474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Some fraudulent applications turned into many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4474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Admissions staff flagged: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4474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name entered all in CAPS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4474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email address “@yahoo.com”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4474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Social Security Number not starting “15”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4474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100% online program selected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4474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They did time-consuming manual checks: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4474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Requesting identity verification from applicants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4474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Checking whether address was listed for sale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4474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Even with these additional checks, they weren’t catching all the fraud and also wasted time on a lot of legitimate students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endParaRPr lang="en-US" sz="2400" i="0" dirty="0">
              <a:solidFill>
                <a:srgbClr val="131313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87EB3E-4A35-4F2B-A44B-DBAA8C41D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82" y="1187328"/>
            <a:ext cx="4877481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314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DB9E2-96CC-83C4-753E-438A150CD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Content Placeholder 7">
            <a:extLst>
              <a:ext uri="{FF2B5EF4-FFF2-40B4-BE49-F238E27FC236}">
                <a16:creationId xmlns:a16="http://schemas.microsoft.com/office/drawing/2014/main" id="{47A95415-429A-0514-A5BF-FA1BE3A1B4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0" r="5210"/>
          <a:stretch/>
        </p:blipFill>
        <p:spPr>
          <a:xfrm>
            <a:off x="4722124" y="10"/>
            <a:ext cx="7469875" cy="6857990"/>
          </a:xfrm>
          <a:prstGeom prst="rect">
            <a:avLst/>
          </a:prstGeom>
        </p:spPr>
      </p:pic>
      <p:sp>
        <p:nvSpPr>
          <p:cNvPr id="149" name="Title 1">
            <a:extLst>
              <a:ext uri="{FF2B5EF4-FFF2-40B4-BE49-F238E27FC236}">
                <a16:creationId xmlns:a16="http://schemas.microsoft.com/office/drawing/2014/main" id="{65840F67-4C44-6EEC-53DD-E095F4FCF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62" y="365125"/>
            <a:ext cx="8290738" cy="1049005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b="1" kern="1200" dirty="0">
                <a:solidFill>
                  <a:schemeClr val="tx1"/>
                </a:solidFill>
                <a:latin typeface="Area Normal Extrabold" panose="020B0604020202020204" charset="0"/>
                <a:ea typeface="+mj-ea"/>
                <a:cs typeface="Calibri Light" panose="020F0302020204030204" pitchFamily="34" charset="0"/>
              </a:rPr>
              <a:t>Evolution of Fraud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D24745E5-A52A-CEB2-2392-7AF39841E71C}"/>
              </a:ext>
            </a:extLst>
          </p:cNvPr>
          <p:cNvSpPr txBox="1"/>
          <p:nvPr/>
        </p:nvSpPr>
        <p:spPr>
          <a:xfrm>
            <a:off x="377010" y="2434201"/>
            <a:ext cx="4540510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marR="0" lvl="1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Fake generated data</a:t>
            </a:r>
          </a:p>
          <a:p>
            <a:pPr marL="457200" marR="0" lvl="1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marR="0" lvl="1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Easy to spot patterns of unlikely circumstances</a:t>
            </a:r>
          </a:p>
          <a:p>
            <a:pPr marL="457200" marR="0" lvl="1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marR="0" lvl="1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Bots </a:t>
            </a:r>
            <a:r>
              <a:rPr lang="en-US" sz="2400" b="1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pushing volume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28600" marR="0" lvl="1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304181-A554-409E-C95E-1AE97CA10F5B}"/>
              </a:ext>
            </a:extLst>
          </p:cNvPr>
          <p:cNvSpPr txBox="1"/>
          <p:nvPr/>
        </p:nvSpPr>
        <p:spPr>
          <a:xfrm>
            <a:off x="404216" y="1902614"/>
            <a:ext cx="4540510" cy="3742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457200" marR="0" lvl="1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Stolen identities of real people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marR="0" lvl="1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AI generated documents, photos, voice, and videos</a:t>
            </a:r>
          </a:p>
          <a:p>
            <a:pPr marL="457200" marR="0" lvl="1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marR="0" lvl="1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AI bots emulating human behavior</a:t>
            </a:r>
          </a:p>
          <a:p>
            <a:pPr marL="457200" marR="0" lvl="1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marR="0" lvl="1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Actual people, not just bots</a:t>
            </a:r>
          </a:p>
          <a:p>
            <a:pPr marL="228600" marR="0" lvl="1" indent="-228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BF34F6-EC51-C38D-364E-44B13CD2FE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215" y="552157"/>
            <a:ext cx="362001" cy="5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3673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445DF-4D18-C13D-69A7-1FFB4B960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le 1">
            <a:extLst>
              <a:ext uri="{FF2B5EF4-FFF2-40B4-BE49-F238E27FC236}">
                <a16:creationId xmlns:a16="http://schemas.microsoft.com/office/drawing/2014/main" id="{7E813C45-A145-79AA-C47B-2DD9BB327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61" y="365125"/>
            <a:ext cx="11271735" cy="1049005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US" sz="4400" b="1" kern="1200">
                <a:solidFill>
                  <a:schemeClr val="tx1"/>
                </a:solidFill>
                <a:latin typeface="Area Normal Extrabold" panose="020B0604020202020204" charset="0"/>
                <a:ea typeface="+mj-ea"/>
                <a:cs typeface="Calibri Light" panose="020F0302020204030204" pitchFamily="34" charset="0"/>
              </a:rPr>
              <a:t>The Process in Three Steps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2F40D9F-A42E-53D3-BBB5-B4916248C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177" y="1361824"/>
            <a:ext cx="1092282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6000"/>
              <a:t>1</a:t>
            </a:r>
            <a:r>
              <a:rPr lang="en-US"/>
              <a:t> </a:t>
            </a:r>
            <a:r>
              <a:rPr lang="en-US" sz="2000"/>
              <a:t>Consolidate Data</a:t>
            </a:r>
            <a:r>
              <a:rPr lang="en-US"/>
              <a:t>    </a:t>
            </a:r>
            <a:r>
              <a:rPr lang="en-US" sz="6000"/>
              <a:t>2</a:t>
            </a:r>
            <a:r>
              <a:rPr lang="en-US"/>
              <a:t> </a:t>
            </a:r>
            <a:r>
              <a:rPr lang="en-US" sz="2000"/>
              <a:t>Evaluate using AI                  </a:t>
            </a:r>
            <a:r>
              <a:rPr lang="en-US" sz="6000"/>
              <a:t>3</a:t>
            </a:r>
            <a:r>
              <a:rPr lang="en-US"/>
              <a:t> </a:t>
            </a:r>
            <a:r>
              <a:rPr lang="en-US" sz="2000"/>
              <a:t>Automate Processing Actions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F7599A-39E4-46F7-E4CC-08B7C7CCB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90" y="2897206"/>
            <a:ext cx="12000487" cy="239104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4735FF7-C0E3-D707-0135-52922D3208A9}"/>
              </a:ext>
            </a:extLst>
          </p:cNvPr>
          <p:cNvSpPr/>
          <p:nvPr/>
        </p:nvSpPr>
        <p:spPr bwMode="auto">
          <a:xfrm>
            <a:off x="6576787" y="3635526"/>
            <a:ext cx="4539210" cy="914400"/>
          </a:xfrm>
          <a:prstGeom prst="ellipse">
            <a:avLst/>
          </a:prstGeom>
          <a:noFill/>
          <a:ln w="3810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 w="3175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11948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78081-3C1A-B56E-6C93-0DE544F04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351AB71-78DB-66E6-5E8B-B77A9B129588}"/>
              </a:ext>
            </a:extLst>
          </p:cNvPr>
          <p:cNvSpPr/>
          <p:nvPr/>
        </p:nvSpPr>
        <p:spPr>
          <a:xfrm>
            <a:off x="2633870" y="1386880"/>
            <a:ext cx="6900575" cy="5283306"/>
          </a:xfrm>
          <a:prstGeom prst="roundRect">
            <a:avLst/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92EE70-721E-B2B2-7C1A-CDA2B68A94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48568" y="242061"/>
            <a:ext cx="9694863" cy="369887"/>
          </a:xfrm>
        </p:spPr>
        <p:txBody>
          <a:bodyPr/>
          <a:lstStyle/>
          <a:p>
            <a:r>
              <a:rPr lang="en-US"/>
              <a:t>Application Fraud Detection - Business Process Flow</a:t>
            </a:r>
          </a:p>
        </p:txBody>
      </p:sp>
      <p:pic>
        <p:nvPicPr>
          <p:cNvPr id="5" name="Graphic 4" descr="Clipboard Mixed with solid fill">
            <a:extLst>
              <a:ext uri="{FF2B5EF4-FFF2-40B4-BE49-F238E27FC236}">
                <a16:creationId xmlns:a16="http://schemas.microsoft.com/office/drawing/2014/main" id="{0041ED6C-F7DC-D098-F825-39512E60D0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77811" y="4559755"/>
            <a:ext cx="1143000" cy="1143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A60E94-413F-087A-0284-625320A09526}"/>
              </a:ext>
            </a:extLst>
          </p:cNvPr>
          <p:cNvSpPr txBox="1"/>
          <p:nvPr/>
        </p:nvSpPr>
        <p:spPr>
          <a:xfrm>
            <a:off x="229967" y="2489862"/>
            <a:ext cx="16867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31A2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Application Entered in CRM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131A2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8" name="Graphic 7" descr="Blog with solid fill">
            <a:extLst>
              <a:ext uri="{FF2B5EF4-FFF2-40B4-BE49-F238E27FC236}">
                <a16:creationId xmlns:a16="http://schemas.microsoft.com/office/drawing/2014/main" id="{853F337D-25E4-435D-CFDF-6B3AE88B37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83705" y="1408089"/>
            <a:ext cx="1143000" cy="1143000"/>
          </a:xfrm>
          <a:prstGeom prst="rect">
            <a:avLst/>
          </a:prstGeom>
        </p:spPr>
      </p:pic>
      <p:pic>
        <p:nvPicPr>
          <p:cNvPr id="10" name="Graphic 9" descr="Users outline">
            <a:extLst>
              <a:ext uri="{FF2B5EF4-FFF2-40B4-BE49-F238E27FC236}">
                <a16:creationId xmlns:a16="http://schemas.microsoft.com/office/drawing/2014/main" id="{4756BC7E-6FC8-67FE-8B56-4D79BBC297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30094" y="4559755"/>
            <a:ext cx="1143000" cy="1143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9725DA-F053-7619-72FE-86A689419EFA}"/>
              </a:ext>
            </a:extLst>
          </p:cNvPr>
          <p:cNvSpPr txBox="1"/>
          <p:nvPr/>
        </p:nvSpPr>
        <p:spPr>
          <a:xfrm>
            <a:off x="2881724" y="2551086"/>
            <a:ext cx="1614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31A2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Processed in AI Models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131A2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4607F9-363F-6499-FAE8-129E5C2C4309}"/>
              </a:ext>
            </a:extLst>
          </p:cNvPr>
          <p:cNvSpPr txBox="1"/>
          <p:nvPr/>
        </p:nvSpPr>
        <p:spPr>
          <a:xfrm>
            <a:off x="5168348" y="5654523"/>
            <a:ext cx="40352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31A2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Application Review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31A2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Investigative Tools, Document and Selfie Verification 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131A2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42C133-570A-8187-59B9-4EF741114CF5}"/>
              </a:ext>
            </a:extLst>
          </p:cNvPr>
          <p:cNvSpPr txBox="1"/>
          <p:nvPr/>
        </p:nvSpPr>
        <p:spPr>
          <a:xfrm>
            <a:off x="10515621" y="2594842"/>
            <a:ext cx="1415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131A2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Moves Into SIS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131A2A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10D8F59B-DC6C-0BEA-7287-776C727814AA}"/>
              </a:ext>
            </a:extLst>
          </p:cNvPr>
          <p:cNvSpPr/>
          <p:nvPr/>
        </p:nvSpPr>
        <p:spPr>
          <a:xfrm>
            <a:off x="8940919" y="1702825"/>
            <a:ext cx="1691640" cy="57607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Auto Accept</a:t>
            </a:r>
          </a:p>
        </p:txBody>
      </p:sp>
      <p:pic>
        <p:nvPicPr>
          <p:cNvPr id="15" name="Graphic 14" descr="Artificial Intelligence with solid fill">
            <a:extLst>
              <a:ext uri="{FF2B5EF4-FFF2-40B4-BE49-F238E27FC236}">
                <a16:creationId xmlns:a16="http://schemas.microsoft.com/office/drawing/2014/main" id="{C1AF5C87-C607-0A8E-0646-A606E179BF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95473" y="1408089"/>
            <a:ext cx="1143000" cy="1143000"/>
          </a:xfrm>
          <a:prstGeom prst="rect">
            <a:avLst/>
          </a:prstGeom>
        </p:spPr>
      </p:pic>
      <p:pic>
        <p:nvPicPr>
          <p:cNvPr id="17" name="Graphic 16" descr="Database with solid fill">
            <a:extLst>
              <a:ext uri="{FF2B5EF4-FFF2-40B4-BE49-F238E27FC236}">
                <a16:creationId xmlns:a16="http://schemas.microsoft.com/office/drawing/2014/main" id="{B2B62E3F-BD89-0501-8B75-830485C52B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651687" y="1386880"/>
            <a:ext cx="1143000" cy="1143000"/>
          </a:xfrm>
          <a:prstGeom prst="rect">
            <a:avLst/>
          </a:prstGeom>
        </p:spPr>
      </p:pic>
      <p:sp>
        <p:nvSpPr>
          <p:cNvPr id="18" name="Arrow: Bent-Up 17">
            <a:extLst>
              <a:ext uri="{FF2B5EF4-FFF2-40B4-BE49-F238E27FC236}">
                <a16:creationId xmlns:a16="http://schemas.microsoft.com/office/drawing/2014/main" id="{3F483CD6-8289-2284-EF1A-922A400A9207}"/>
              </a:ext>
            </a:extLst>
          </p:cNvPr>
          <p:cNvSpPr/>
          <p:nvPr/>
        </p:nvSpPr>
        <p:spPr>
          <a:xfrm rot="10800000" flipV="1">
            <a:off x="397565" y="5077815"/>
            <a:ext cx="4770782" cy="1143000"/>
          </a:xfrm>
          <a:prstGeom prst="bentUp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Confirmed Fraud or No Verification Response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DF7D0D-BAD5-E7F4-BFD7-2F2CD72C7B6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43617" y="1629649"/>
            <a:ext cx="3650623" cy="15369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Arrow: Bent-Up 19">
            <a:extLst>
              <a:ext uri="{FF2B5EF4-FFF2-40B4-BE49-F238E27FC236}">
                <a16:creationId xmlns:a16="http://schemas.microsoft.com/office/drawing/2014/main" id="{4D516BF4-5B3D-AF70-D71E-EB458476B911}"/>
              </a:ext>
            </a:extLst>
          </p:cNvPr>
          <p:cNvSpPr/>
          <p:nvPr/>
        </p:nvSpPr>
        <p:spPr>
          <a:xfrm rot="10800000" flipH="1" flipV="1">
            <a:off x="9134061" y="5087749"/>
            <a:ext cx="2604052" cy="1142999"/>
          </a:xfrm>
          <a:prstGeom prst="bentUp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Confirmed Not Fraud</a:t>
            </a: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C9B23D56-74EE-3EAD-7B9F-BD60C64FE36A}"/>
              </a:ext>
            </a:extLst>
          </p:cNvPr>
          <p:cNvSpPr/>
          <p:nvPr/>
        </p:nvSpPr>
        <p:spPr>
          <a:xfrm rot="16200000" flipH="1">
            <a:off x="4605929" y="3989371"/>
            <a:ext cx="2754232" cy="576072"/>
          </a:xfrm>
          <a:prstGeom prst="rightArrow">
            <a:avLst/>
          </a:prstGeom>
          <a:solidFill>
            <a:srgbClr val="FF69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Auto Review -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DocV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Arrow: Bent-Up 27">
            <a:extLst>
              <a:ext uri="{FF2B5EF4-FFF2-40B4-BE49-F238E27FC236}">
                <a16:creationId xmlns:a16="http://schemas.microsoft.com/office/drawing/2014/main" id="{9DDB1DAB-99AC-95BF-FC2E-83F1A41F4ABB}"/>
              </a:ext>
            </a:extLst>
          </p:cNvPr>
          <p:cNvSpPr/>
          <p:nvPr/>
        </p:nvSpPr>
        <p:spPr>
          <a:xfrm rot="5400000" flipV="1">
            <a:off x="3264304" y="3705910"/>
            <a:ext cx="2754235" cy="1143000"/>
          </a:xfrm>
          <a:prstGeom prst="bentUpArrow">
            <a:avLst>
              <a:gd name="adj1" fmla="val 25000"/>
              <a:gd name="adj2" fmla="val 21957"/>
              <a:gd name="adj3" fmla="val 25000"/>
            </a:avLst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Auto Reject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7153F7E-76A3-9326-7612-E3BC994ED705}"/>
              </a:ext>
            </a:extLst>
          </p:cNvPr>
          <p:cNvSpPr/>
          <p:nvPr/>
        </p:nvSpPr>
        <p:spPr>
          <a:xfrm>
            <a:off x="1534487" y="1691519"/>
            <a:ext cx="1686744" cy="576139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Status Trigger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1F5A337-7A95-F3E5-FDC0-44C1CB442229}"/>
              </a:ext>
            </a:extLst>
          </p:cNvPr>
          <p:cNvSpPr/>
          <p:nvPr/>
        </p:nvSpPr>
        <p:spPr>
          <a:xfrm rot="16200000" flipH="1">
            <a:off x="6523871" y="3536033"/>
            <a:ext cx="1847554" cy="576072"/>
          </a:xfrm>
          <a:prstGeom prst="rightArrow">
            <a:avLst/>
          </a:prstGeom>
          <a:solidFill>
            <a:srgbClr val="FF69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Manual Review</a:t>
            </a:r>
          </a:p>
        </p:txBody>
      </p:sp>
    </p:spTree>
    <p:extLst>
      <p:ext uri="{BB962C8B-B14F-4D97-AF65-F5344CB8AC3E}">
        <p14:creationId xmlns:p14="http://schemas.microsoft.com/office/powerpoint/2010/main" val="378772481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291DC-91FD-A1E1-C9F0-69C10B544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1DE24-944E-2BBC-396D-363114113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Applicant </a:t>
            </a:r>
            <a:r>
              <a:rPr lang="en-US" dirty="0"/>
              <a:t>Experience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FB1340-DBD8-E002-E6B5-ED95AE86FE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5079" y="1226759"/>
            <a:ext cx="2371710" cy="5261025"/>
          </a:xfrm>
          <a:prstGeom prst="rect">
            <a:avLst/>
          </a:prstGeom>
        </p:spPr>
      </p:pic>
      <p:pic>
        <p:nvPicPr>
          <p:cNvPr id="6" name="Picture 5" descr="A red check mark and blue text&#10;&#10;Description automatically generated">
            <a:extLst>
              <a:ext uri="{FF2B5EF4-FFF2-40B4-BE49-F238E27FC236}">
                <a16:creationId xmlns:a16="http://schemas.microsoft.com/office/drawing/2014/main" id="{CF5FAD4F-FAE9-C8CB-78F1-FAAFC1BCE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7364" y="1237675"/>
            <a:ext cx="2371710" cy="52696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51C7BC-0A5F-78C6-C334-750AE829C2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8753" y="1237675"/>
            <a:ext cx="2707417" cy="495956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01625CC-D5DE-9623-E709-DB1E1014C3CE}"/>
              </a:ext>
            </a:extLst>
          </p:cNvPr>
          <p:cNvGrpSpPr/>
          <p:nvPr/>
        </p:nvGrpSpPr>
        <p:grpSpPr>
          <a:xfrm>
            <a:off x="3506745" y="1237675"/>
            <a:ext cx="2371710" cy="5269656"/>
            <a:chOff x="3506745" y="1237675"/>
            <a:chExt cx="2371710" cy="5269656"/>
          </a:xfrm>
        </p:grpSpPr>
        <p:pic>
          <p:nvPicPr>
            <p:cNvPr id="4" name="Picture 3" descr="A close-up of a driver license&#10;&#10;Description automatically generated">
              <a:extLst>
                <a:ext uri="{FF2B5EF4-FFF2-40B4-BE49-F238E27FC236}">
                  <a16:creationId xmlns:a16="http://schemas.microsoft.com/office/drawing/2014/main" id="{EA6206AB-950A-CA6D-171B-0038AD0A0B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06745" y="1237675"/>
              <a:ext cx="2371710" cy="5269656"/>
            </a:xfrm>
            <a:prstGeom prst="rect">
              <a:avLst/>
            </a:prstGeom>
          </p:spPr>
        </p:pic>
        <p:pic>
          <p:nvPicPr>
            <p:cNvPr id="7" name="Picture 2" descr="Amazon.com: Auto &amp; Car Acc McLovin Fun Plastic Fake ID License Model:  Car/Vehicle Accessories/Parts : Automotive">
              <a:extLst>
                <a:ext uri="{FF2B5EF4-FFF2-40B4-BE49-F238E27FC236}">
                  <a16:creationId xmlns:a16="http://schemas.microsoft.com/office/drawing/2014/main" id="{4599948B-0292-F1DE-2706-21E8310BCF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1276" y="3203345"/>
              <a:ext cx="2102647" cy="1338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421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58F31-7BE1-642A-FF85-56023083E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9A871B1B-A2D4-670F-3F40-F707748298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5294" y="687943"/>
            <a:ext cx="9771389" cy="369332"/>
          </a:xfrm>
        </p:spPr>
        <p:txBody>
          <a:bodyPr/>
          <a:lstStyle/>
          <a:p>
            <a:r>
              <a:rPr lang="en-US" altLang="en-US" dirty="0"/>
              <a:t>Admissions Fraud Dashboard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95B54A-A577-B09D-E0FA-71A0593E4A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43706"/>
            <a:ext cx="12192000" cy="513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854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D70BC-8729-7022-ACAB-14FA548CD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EBF98B89-72CE-DAE8-1564-D49D466706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5294" y="687943"/>
            <a:ext cx="9771389" cy="369332"/>
          </a:xfrm>
        </p:spPr>
        <p:txBody>
          <a:bodyPr/>
          <a:lstStyle/>
          <a:p>
            <a:r>
              <a:rPr lang="en-US" altLang="en-US" dirty="0"/>
              <a:t>Admissions Fraud – Review and Case Management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765A69-7372-2E8B-3353-42C86F0C0A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938" y="1359568"/>
            <a:ext cx="12132062" cy="499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79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C2461-BE6E-99B6-F242-3E04D1D4E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A9BACD79-7271-AB2C-AD23-BB5634DD24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5294" y="687943"/>
            <a:ext cx="9771389" cy="369332"/>
          </a:xfrm>
        </p:spPr>
        <p:txBody>
          <a:bodyPr/>
          <a:lstStyle/>
          <a:p>
            <a:r>
              <a:rPr lang="en-US" altLang="en-US" dirty="0"/>
              <a:t>Admissions Fraud – Document / Selfie Verification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CCC1AB-82ED-182D-3A35-50FE38078D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1" b="1771"/>
          <a:stretch/>
        </p:blipFill>
        <p:spPr>
          <a:xfrm>
            <a:off x="0" y="1416544"/>
            <a:ext cx="12192000" cy="502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087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ED147-10A2-15F4-9AAD-2CCD972C7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F136DA38-86CA-0A16-BB45-41FE869B44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5294" y="687943"/>
            <a:ext cx="9771389" cy="369332"/>
          </a:xfrm>
        </p:spPr>
        <p:txBody>
          <a:bodyPr/>
          <a:lstStyle/>
          <a:p>
            <a:r>
              <a:rPr lang="en-US" altLang="en-US" dirty="0"/>
              <a:t>Admissions Fraud – Detailed Analysis and Evidence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BC9524-0354-B0B3-AC94-142EEA871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" b="1949"/>
          <a:stretch/>
        </p:blipFill>
        <p:spPr>
          <a:xfrm>
            <a:off x="0" y="1416544"/>
            <a:ext cx="12192000" cy="502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40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856B6-56C3-27BE-15B4-DE9BBC859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EAEC014-4C2B-33AA-8E49-C17969BB5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08" y="1475730"/>
            <a:ext cx="6535478" cy="4694327"/>
          </a:xfrm>
          <a:prstGeom prst="rect">
            <a:avLst/>
          </a:prstGeom>
        </p:spPr>
      </p:pic>
      <p:sp>
        <p:nvSpPr>
          <p:cNvPr id="20481" name="Title 1">
            <a:extLst>
              <a:ext uri="{FF2B5EF4-FFF2-40B4-BE49-F238E27FC236}">
                <a16:creationId xmlns:a16="http://schemas.microsoft.com/office/drawing/2014/main" id="{F1EE978C-0A57-ADF0-2AF4-BB39EEC40C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5294" y="687943"/>
            <a:ext cx="9932495" cy="382868"/>
          </a:xfrm>
        </p:spPr>
        <p:txBody>
          <a:bodyPr/>
          <a:lstStyle/>
          <a:p>
            <a:r>
              <a:rPr lang="en-US" altLang="en-US" dirty="0"/>
              <a:t>Admissions Fraud – CRM Write-back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E3A07D-9630-4AF8-9036-51BCECB2BFDC}"/>
              </a:ext>
            </a:extLst>
          </p:cNvPr>
          <p:cNvSpPr/>
          <p:nvPr/>
        </p:nvSpPr>
        <p:spPr>
          <a:xfrm>
            <a:off x="342353" y="3633090"/>
            <a:ext cx="2098179" cy="25224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AA5A89F8-6857-43F0-82B4-2558C7EDF300}"/>
              </a:ext>
            </a:extLst>
          </p:cNvPr>
          <p:cNvSpPr/>
          <p:nvPr/>
        </p:nvSpPr>
        <p:spPr>
          <a:xfrm>
            <a:off x="6256595" y="4594787"/>
            <a:ext cx="736346" cy="5990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830D62-CDD1-D485-5B09-BEA8C2EBC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2941" y="2451175"/>
            <a:ext cx="5334462" cy="371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171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E991A-7925-D5B5-F44D-AF371490D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9E2B3E6A-BD93-3FCF-004D-8096D29E53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5294" y="687943"/>
            <a:ext cx="9771389" cy="369332"/>
          </a:xfrm>
        </p:spPr>
        <p:txBody>
          <a:bodyPr/>
          <a:lstStyle/>
          <a:p>
            <a:r>
              <a:rPr lang="en-US" altLang="en-US" dirty="0"/>
              <a:t>Admissions Fraud - Outcomes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24532C-9885-4B82-BBF8-E8CBA82610E5}"/>
              </a:ext>
            </a:extLst>
          </p:cNvPr>
          <p:cNvSpPr txBox="1"/>
          <p:nvPr/>
        </p:nvSpPr>
        <p:spPr>
          <a:xfrm>
            <a:off x="6096001" y="1785119"/>
            <a:ext cx="532383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endParaRPr lang="en-US" sz="2400" i="0" u="none" strike="noStrike" dirty="0">
              <a:solidFill>
                <a:srgbClr val="444742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i="0" u="none" strike="noStrike" dirty="0">
                <a:solidFill>
                  <a:srgbClr val="444742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Automated document review for medium-risk students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4474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Staff no longer need to Google &amp; guess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4474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Staff have more time to deal with actual admissions functions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444742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Fewer fraudulent students make it into Colleague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131313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F7928A-06EA-485D-84C0-EFD7E06BB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69" y="1360749"/>
            <a:ext cx="4877481" cy="487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95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767FAE-B8DE-E783-E304-3FC11BD06F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602"/>
          <a:stretch>
            <a:fillRect/>
          </a:stretch>
        </p:blipFill>
        <p:spPr>
          <a:xfrm>
            <a:off x="5718175" y="10"/>
            <a:ext cx="6473825" cy="6857990"/>
          </a:xfrm>
          <a:prstGeom prst="rect">
            <a:avLst/>
          </a:prstGeom>
          <a:noFill/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1281CCBD-4D15-E624-72A2-233C6F2526E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06736" y="2576512"/>
            <a:ext cx="4422775" cy="1704975"/>
          </a:xfrm>
        </p:spPr>
        <p:txBody>
          <a:bodyPr/>
          <a:lstStyle/>
          <a:p>
            <a:pPr algn="ctr"/>
            <a:r>
              <a:rPr lang="en-US" sz="4000" b="0">
                <a:latin typeface="Area Normal" panose="020B0604020202020204" charset="0"/>
              </a:rPr>
              <a:t>Real-world Story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4CD5AE58-12F6-3796-F945-D5C32FD14852}"/>
              </a:ext>
            </a:extLst>
          </p:cNvPr>
          <p:cNvSpPr txBox="1">
            <a:spLocks/>
          </p:cNvSpPr>
          <p:nvPr/>
        </p:nvSpPr>
        <p:spPr bwMode="auto">
          <a:xfrm>
            <a:off x="367861" y="3794235"/>
            <a:ext cx="5350313" cy="221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b="0" i="0" kern="1200">
                <a:solidFill>
                  <a:schemeClr val="tx1"/>
                </a:solidFill>
                <a:latin typeface="Area Normal" pitchFamily="2" charset="77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131A2A"/>
                </a:solidFill>
                <a:latin typeface="Area Normal" pitchFamily="2" charset="77"/>
                <a:cs typeface="Arial" panose="020B060402020202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131A2A"/>
                </a:solidFill>
                <a:latin typeface="Area Normal" pitchFamily="2" charset="77"/>
                <a:cs typeface="Arial" panose="020B060402020202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131A2A"/>
                </a:solidFill>
                <a:latin typeface="Area Normal" pitchFamily="2" charset="77"/>
                <a:cs typeface="Arial" panose="020B060402020202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131A2A"/>
                </a:solidFill>
                <a:latin typeface="Area Normal" pitchFamily="2" charset="77"/>
                <a:cs typeface="Arial" panose="020B0604020202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l"/>
            <a:r>
              <a:rPr lang="en-US" sz="2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80% reduction in manual review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400" i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Hundreds of hours saved per month</a:t>
            </a:r>
            <a:br>
              <a:rPr lang="en-US"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en-US" sz="2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2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l"/>
            <a:r>
              <a:rPr lang="en-US" sz="28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100 fewer admits per month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400" i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 impact on enrollment</a:t>
            </a:r>
          </a:p>
          <a:p>
            <a:endParaRPr lang="en-US" sz="2000"/>
          </a:p>
        </p:txBody>
      </p:sp>
      <p:pic>
        <p:nvPicPr>
          <p:cNvPr id="1026" name="Picture 2" descr="Logo of Butler Community College">
            <a:extLst>
              <a:ext uri="{FF2B5EF4-FFF2-40B4-BE49-F238E27FC236}">
                <a16:creationId xmlns:a16="http://schemas.microsoft.com/office/drawing/2014/main" id="{8746A99A-2913-2ACA-2E99-35E4EBA193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096" y="502036"/>
            <a:ext cx="3133780" cy="958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046486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F27B7076-17DF-0370-7A54-FF8FE5E8B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294" y="700741"/>
            <a:ext cx="9695189" cy="369332"/>
          </a:xfrm>
        </p:spPr>
        <p:txBody>
          <a:bodyPr/>
          <a:lstStyle/>
          <a:p>
            <a:r>
              <a:rPr lang="en-US" dirty="0"/>
              <a:t>Solution Benefits and Why it Matters</a:t>
            </a:r>
          </a:p>
        </p:txBody>
      </p:sp>
      <p:pic>
        <p:nvPicPr>
          <p:cNvPr id="5" name="Content Placeholder 4" descr="Mixed raced student studying">
            <a:extLst>
              <a:ext uri="{FF2B5EF4-FFF2-40B4-BE49-F238E27FC236}">
                <a16:creationId xmlns:a16="http://schemas.microsoft.com/office/drawing/2014/main" id="{9BCA1862-9CCB-C38F-E21E-4689061BF70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4" r="2075"/>
          <a:stretch>
            <a:fillRect/>
          </a:stretch>
        </p:blipFill>
        <p:spPr>
          <a:xfrm>
            <a:off x="655294" y="1606731"/>
            <a:ext cx="5364506" cy="4570232"/>
          </a:xfrm>
          <a:noFill/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0E2219ED-FC17-3388-3846-F18D237739D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25970" y="1606731"/>
            <a:ext cx="5364506" cy="4570232"/>
          </a:xfrm>
        </p:spPr>
        <p:txBody>
          <a:bodyPr/>
          <a:lstStyle/>
          <a:p>
            <a:pPr marL="0" indent="0">
              <a:buNone/>
            </a:pPr>
            <a:r>
              <a:rPr lang="en-US" sz="2400"/>
              <a:t>Fewer fake students, more time for real ones </a:t>
            </a:r>
          </a:p>
          <a:p>
            <a:pPr marL="0" indent="0">
              <a:buNone/>
            </a:pPr>
            <a:r>
              <a:rPr lang="en-US" sz="2800" i="1"/>
              <a:t>	</a:t>
            </a:r>
            <a:r>
              <a:rPr lang="en-US" sz="2400" i="1"/>
              <a:t>– a win all around!</a:t>
            </a:r>
          </a:p>
          <a:p>
            <a:endParaRPr lang="en-US" sz="1600"/>
          </a:p>
          <a:p>
            <a:endParaRPr lang="en-US" sz="1600"/>
          </a:p>
          <a:p>
            <a:endParaRPr lang="en-US" sz="1600"/>
          </a:p>
          <a:p>
            <a:pPr marL="0" indent="0">
              <a:buNone/>
            </a:pPr>
            <a:r>
              <a:rPr lang="en-US" sz="2400"/>
              <a:t>Fraudsters are sophisticated and collaborate better than we’d like </a:t>
            </a:r>
          </a:p>
          <a:p>
            <a:pPr marL="0" indent="0">
              <a:buNone/>
            </a:pPr>
            <a:r>
              <a:rPr lang="en-US"/>
              <a:t>	</a:t>
            </a:r>
            <a:r>
              <a:rPr lang="en-US" sz="2400" i="1"/>
              <a:t>– so, we need better tools too!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00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>
          <a:extLst>
            <a:ext uri="{FF2B5EF4-FFF2-40B4-BE49-F238E27FC236}">
              <a16:creationId xmlns:a16="http://schemas.microsoft.com/office/drawing/2014/main" id="{4FC6CDC7-1766-6251-5094-275FE2CED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3" name="Google Shape;693;gd558e7c134_0_94">
            <a:extLst>
              <a:ext uri="{FF2B5EF4-FFF2-40B4-BE49-F238E27FC236}">
                <a16:creationId xmlns:a16="http://schemas.microsoft.com/office/drawing/2014/main" id="{56A0C77A-4A78-9DB3-89CB-D0BF34DF86A6}"/>
              </a:ext>
            </a:extLst>
          </p:cNvPr>
          <p:cNvGrpSpPr/>
          <p:nvPr/>
        </p:nvGrpSpPr>
        <p:grpSpPr>
          <a:xfrm>
            <a:off x="3431074" y="1729259"/>
            <a:ext cx="8293347" cy="1371600"/>
            <a:chOff x="3431075" y="1768162"/>
            <a:chExt cx="8117100" cy="1048500"/>
          </a:xfrm>
        </p:grpSpPr>
        <p:sp>
          <p:nvSpPr>
            <p:cNvPr id="694" name="Google Shape;694;gd558e7c134_0_94">
              <a:extLst>
                <a:ext uri="{FF2B5EF4-FFF2-40B4-BE49-F238E27FC236}">
                  <a16:creationId xmlns:a16="http://schemas.microsoft.com/office/drawing/2014/main" id="{7CA6184E-881F-9AC6-DD40-9E1309B00A6D}"/>
                </a:ext>
              </a:extLst>
            </p:cNvPr>
            <p:cNvSpPr/>
            <p:nvPr/>
          </p:nvSpPr>
          <p:spPr>
            <a:xfrm>
              <a:off x="3431075" y="1768162"/>
              <a:ext cx="8117100" cy="1048500"/>
            </a:xfrm>
            <a:prstGeom prst="rightArrow">
              <a:avLst>
                <a:gd name="adj1" fmla="val 48183"/>
                <a:gd name="adj2" fmla="val 50000"/>
              </a:avLst>
            </a:prstGeom>
            <a:solidFill>
              <a:srgbClr val="8338FF"/>
            </a:solidFill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867" b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sp>
          <p:nvSpPr>
            <p:cNvPr id="695" name="Google Shape;695;gd558e7c134_0_94">
              <a:extLst>
                <a:ext uri="{FF2B5EF4-FFF2-40B4-BE49-F238E27FC236}">
                  <a16:creationId xmlns:a16="http://schemas.microsoft.com/office/drawing/2014/main" id="{B78A2553-4EE7-6235-CC87-B0F6247DA755}"/>
                </a:ext>
              </a:extLst>
            </p:cNvPr>
            <p:cNvSpPr/>
            <p:nvPr/>
          </p:nvSpPr>
          <p:spPr>
            <a:xfrm>
              <a:off x="3541486" y="2151144"/>
              <a:ext cx="7485600" cy="30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</a:pPr>
              <a:r>
                <a:rPr lang="en" sz="1600" b="1">
                  <a:solidFill>
                    <a:schemeClr val="dk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...AND BEYOND</a:t>
              </a:r>
              <a:endParaRPr sz="1867" b="1">
                <a:solidFill>
                  <a:schemeClr val="dk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</p:grpSp>
      <p:sp>
        <p:nvSpPr>
          <p:cNvPr id="696" name="Google Shape;696;gd558e7c134_0_94">
            <a:extLst>
              <a:ext uri="{FF2B5EF4-FFF2-40B4-BE49-F238E27FC236}">
                <a16:creationId xmlns:a16="http://schemas.microsoft.com/office/drawing/2014/main" id="{A64EC831-067A-A058-56F9-7908C9949C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Fraud Firewall: Seamless, Complete Platform</a:t>
            </a:r>
            <a:endParaRPr lang="en-US" sz="1467" dirty="0"/>
          </a:p>
        </p:txBody>
      </p:sp>
      <p:grpSp>
        <p:nvGrpSpPr>
          <p:cNvPr id="697" name="Google Shape;697;gd558e7c134_0_94">
            <a:extLst>
              <a:ext uri="{FF2B5EF4-FFF2-40B4-BE49-F238E27FC236}">
                <a16:creationId xmlns:a16="http://schemas.microsoft.com/office/drawing/2014/main" id="{97210F05-0FEA-075F-F259-E883D3BD6A09}"/>
              </a:ext>
            </a:extLst>
          </p:cNvPr>
          <p:cNvGrpSpPr/>
          <p:nvPr/>
        </p:nvGrpSpPr>
        <p:grpSpPr>
          <a:xfrm>
            <a:off x="736293" y="3255784"/>
            <a:ext cx="2377600" cy="2297501"/>
            <a:chOff x="427683" y="2441838"/>
            <a:chExt cx="1783200" cy="1723126"/>
          </a:xfrm>
        </p:grpSpPr>
        <p:grpSp>
          <p:nvGrpSpPr>
            <p:cNvPr id="698" name="Google Shape;698;gd558e7c134_0_94">
              <a:extLst>
                <a:ext uri="{FF2B5EF4-FFF2-40B4-BE49-F238E27FC236}">
                  <a16:creationId xmlns:a16="http://schemas.microsoft.com/office/drawing/2014/main" id="{CD5F3CCE-2ACC-D2C0-9587-667B310924E4}"/>
                </a:ext>
              </a:extLst>
            </p:cNvPr>
            <p:cNvGrpSpPr/>
            <p:nvPr/>
          </p:nvGrpSpPr>
          <p:grpSpPr>
            <a:xfrm>
              <a:off x="987743" y="2441838"/>
              <a:ext cx="662960" cy="731950"/>
              <a:chOff x="1310941" y="3262820"/>
              <a:chExt cx="889044" cy="981561"/>
            </a:xfrm>
          </p:grpSpPr>
          <p:grpSp>
            <p:nvGrpSpPr>
              <p:cNvPr id="699" name="Google Shape;699;gd558e7c134_0_94">
                <a:extLst>
                  <a:ext uri="{FF2B5EF4-FFF2-40B4-BE49-F238E27FC236}">
                    <a16:creationId xmlns:a16="http://schemas.microsoft.com/office/drawing/2014/main" id="{F75453CF-91E2-0C24-7425-DFDE0B28A95F}"/>
                  </a:ext>
                </a:extLst>
              </p:cNvPr>
              <p:cNvGrpSpPr/>
              <p:nvPr/>
            </p:nvGrpSpPr>
            <p:grpSpPr>
              <a:xfrm>
                <a:off x="1310941" y="3262820"/>
                <a:ext cx="504025" cy="554946"/>
                <a:chOff x="1310941" y="3262820"/>
                <a:chExt cx="504025" cy="554946"/>
              </a:xfrm>
            </p:grpSpPr>
            <p:sp>
              <p:nvSpPr>
                <p:cNvPr id="700" name="Google Shape;700;gd558e7c134_0_94">
                  <a:extLst>
                    <a:ext uri="{FF2B5EF4-FFF2-40B4-BE49-F238E27FC236}">
                      <a16:creationId xmlns:a16="http://schemas.microsoft.com/office/drawing/2014/main" id="{DBA899C3-F644-A63A-9225-B29C8CDE7993}"/>
                    </a:ext>
                  </a:extLst>
                </p:cNvPr>
                <p:cNvSpPr/>
                <p:nvPr/>
              </p:nvSpPr>
              <p:spPr>
                <a:xfrm>
                  <a:off x="1310941" y="3262820"/>
                  <a:ext cx="504025" cy="1387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4025" h="138736" extrusionOk="0">
                      <a:moveTo>
                        <a:pt x="504026" y="138737"/>
                      </a:moveTo>
                      <a:lnTo>
                        <a:pt x="252013" y="0"/>
                      </a:lnTo>
                      <a:lnTo>
                        <a:pt x="0" y="138737"/>
                      </a:lnTo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1" name="Google Shape;701;gd558e7c134_0_94">
                  <a:extLst>
                    <a:ext uri="{FF2B5EF4-FFF2-40B4-BE49-F238E27FC236}">
                      <a16:creationId xmlns:a16="http://schemas.microsoft.com/office/drawing/2014/main" id="{14941165-8AEA-798D-8995-48A07AB2EDF6}"/>
                    </a:ext>
                  </a:extLst>
                </p:cNvPr>
                <p:cNvSpPr/>
                <p:nvPr/>
              </p:nvSpPr>
              <p:spPr>
                <a:xfrm>
                  <a:off x="1765964" y="3373810"/>
                  <a:ext cx="35001" cy="2774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001" h="277473" extrusionOk="0">
                      <a:moveTo>
                        <a:pt x="0" y="277473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2" name="Google Shape;702;gd558e7c134_0_94">
                  <a:extLst>
                    <a:ext uri="{FF2B5EF4-FFF2-40B4-BE49-F238E27FC236}">
                      <a16:creationId xmlns:a16="http://schemas.microsoft.com/office/drawing/2014/main" id="{A9092144-549B-F1B8-034C-10B7ED93788D}"/>
                    </a:ext>
                  </a:extLst>
                </p:cNvPr>
                <p:cNvSpPr/>
                <p:nvPr/>
              </p:nvSpPr>
              <p:spPr>
                <a:xfrm>
                  <a:off x="1363444" y="3373810"/>
                  <a:ext cx="35001" cy="2774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001" h="277473" extrusionOk="0">
                      <a:moveTo>
                        <a:pt x="0" y="0"/>
                      </a:moveTo>
                      <a:lnTo>
                        <a:pt x="0" y="277473"/>
                      </a:lnTo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3" name="Google Shape;703;gd558e7c134_0_94">
                  <a:extLst>
                    <a:ext uri="{FF2B5EF4-FFF2-40B4-BE49-F238E27FC236}">
                      <a16:creationId xmlns:a16="http://schemas.microsoft.com/office/drawing/2014/main" id="{09333D1B-959C-DF8C-9F55-51A3660DCD57}"/>
                    </a:ext>
                  </a:extLst>
                </p:cNvPr>
                <p:cNvSpPr/>
                <p:nvPr/>
              </p:nvSpPr>
              <p:spPr>
                <a:xfrm>
                  <a:off x="1415946" y="3415431"/>
                  <a:ext cx="126006" cy="235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006" h="235852" extrusionOk="0">
                      <a:moveTo>
                        <a:pt x="0" y="235852"/>
                      </a:moveTo>
                      <a:lnTo>
                        <a:pt x="0" y="62431"/>
                      </a:lnTo>
                      <a:cubicBezTo>
                        <a:pt x="0" y="27747"/>
                        <a:pt x="28001" y="0"/>
                        <a:pt x="63003" y="0"/>
                      </a:cubicBezTo>
                      <a:lnTo>
                        <a:pt x="63003" y="0"/>
                      </a:lnTo>
                      <a:cubicBezTo>
                        <a:pt x="98005" y="0"/>
                        <a:pt x="126006" y="27747"/>
                        <a:pt x="126006" y="62431"/>
                      </a:cubicBezTo>
                      <a:lnTo>
                        <a:pt x="126006" y="232384"/>
                      </a:lnTo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4" name="Google Shape;704;gd558e7c134_0_94">
                  <a:extLst>
                    <a:ext uri="{FF2B5EF4-FFF2-40B4-BE49-F238E27FC236}">
                      <a16:creationId xmlns:a16="http://schemas.microsoft.com/office/drawing/2014/main" id="{2B82EB3A-FDC1-C05B-BDD1-6C697BB7EEDD}"/>
                    </a:ext>
                  </a:extLst>
                </p:cNvPr>
                <p:cNvSpPr/>
                <p:nvPr/>
              </p:nvSpPr>
              <p:spPr>
                <a:xfrm>
                  <a:off x="1587455" y="3415431"/>
                  <a:ext cx="126006" cy="2358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006" h="235852" extrusionOk="0">
                      <a:moveTo>
                        <a:pt x="126006" y="235852"/>
                      </a:moveTo>
                      <a:lnTo>
                        <a:pt x="126006" y="62431"/>
                      </a:lnTo>
                      <a:cubicBezTo>
                        <a:pt x="126006" y="27747"/>
                        <a:pt x="98005" y="0"/>
                        <a:pt x="63003" y="0"/>
                      </a:cubicBezTo>
                      <a:lnTo>
                        <a:pt x="63003" y="0"/>
                      </a:lnTo>
                      <a:cubicBezTo>
                        <a:pt x="28001" y="0"/>
                        <a:pt x="0" y="27747"/>
                        <a:pt x="0" y="62431"/>
                      </a:cubicBezTo>
                      <a:lnTo>
                        <a:pt x="0" y="232384"/>
                      </a:lnTo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5" name="Google Shape;705;gd558e7c134_0_94">
                  <a:extLst>
                    <a:ext uri="{FF2B5EF4-FFF2-40B4-BE49-F238E27FC236}">
                      <a16:creationId xmlns:a16="http://schemas.microsoft.com/office/drawing/2014/main" id="{7A2A7195-8B34-4231-531E-C85A714769CB}"/>
                    </a:ext>
                  </a:extLst>
                </p:cNvPr>
                <p:cNvSpPr/>
                <p:nvPr/>
              </p:nvSpPr>
              <p:spPr>
                <a:xfrm>
                  <a:off x="1310941" y="3647814"/>
                  <a:ext cx="504025" cy="693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04025" h="69368" extrusionOk="0">
                      <a:moveTo>
                        <a:pt x="0" y="69368"/>
                      </a:moveTo>
                      <a:lnTo>
                        <a:pt x="0" y="24279"/>
                      </a:lnTo>
                      <a:cubicBezTo>
                        <a:pt x="0" y="10405"/>
                        <a:pt x="10501" y="0"/>
                        <a:pt x="24501" y="0"/>
                      </a:cubicBezTo>
                      <a:lnTo>
                        <a:pt x="252013" y="0"/>
                      </a:lnTo>
                      <a:lnTo>
                        <a:pt x="479524" y="0"/>
                      </a:lnTo>
                      <a:cubicBezTo>
                        <a:pt x="493525" y="0"/>
                        <a:pt x="504026" y="10405"/>
                        <a:pt x="504026" y="24279"/>
                      </a:cubicBezTo>
                      <a:lnTo>
                        <a:pt x="504026" y="69368"/>
                      </a:lnTo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6" name="Google Shape;706;gd558e7c134_0_94">
                  <a:extLst>
                    <a:ext uri="{FF2B5EF4-FFF2-40B4-BE49-F238E27FC236}">
                      <a16:creationId xmlns:a16="http://schemas.microsoft.com/office/drawing/2014/main" id="{BEFEF9E2-29FF-F2BC-667E-74DC464BB511}"/>
                    </a:ext>
                  </a:extLst>
                </p:cNvPr>
                <p:cNvSpPr/>
                <p:nvPr/>
              </p:nvSpPr>
              <p:spPr>
                <a:xfrm>
                  <a:off x="1419446" y="3717183"/>
                  <a:ext cx="287014" cy="346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7014" h="34684" extrusionOk="0">
                      <a:moveTo>
                        <a:pt x="0" y="0"/>
                      </a:moveTo>
                      <a:lnTo>
                        <a:pt x="287015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7" name="Google Shape;707;gd558e7c134_0_94">
                  <a:extLst>
                    <a:ext uri="{FF2B5EF4-FFF2-40B4-BE49-F238E27FC236}">
                      <a16:creationId xmlns:a16="http://schemas.microsoft.com/office/drawing/2014/main" id="{C493487C-EDDD-AAB1-4417-F125903A73FF}"/>
                    </a:ext>
                  </a:extLst>
                </p:cNvPr>
                <p:cNvSpPr/>
                <p:nvPr/>
              </p:nvSpPr>
              <p:spPr>
                <a:xfrm>
                  <a:off x="1464949" y="3783082"/>
                  <a:ext cx="199510" cy="346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9510" h="34684" extrusionOk="0">
                      <a:moveTo>
                        <a:pt x="0" y="0"/>
                      </a:moveTo>
                      <a:lnTo>
                        <a:pt x="199510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708" name="Google Shape;708;gd558e7c134_0_94">
                <a:extLst>
                  <a:ext uri="{FF2B5EF4-FFF2-40B4-BE49-F238E27FC236}">
                    <a16:creationId xmlns:a16="http://schemas.microsoft.com/office/drawing/2014/main" id="{A681A89C-266E-C994-08C9-D65AD13DD49E}"/>
                  </a:ext>
                </a:extLst>
              </p:cNvPr>
              <p:cNvSpPr/>
              <p:nvPr/>
            </p:nvSpPr>
            <p:spPr>
              <a:xfrm>
                <a:off x="1982975" y="3911414"/>
                <a:ext cx="217010" cy="332967"/>
              </a:xfrm>
              <a:custGeom>
                <a:avLst/>
                <a:gdLst/>
                <a:ahLst/>
                <a:cxnLst/>
                <a:rect l="l" t="t" r="r" b="b"/>
                <a:pathLst>
                  <a:path w="217010" h="332967" extrusionOk="0">
                    <a:moveTo>
                      <a:pt x="147007" y="0"/>
                    </a:moveTo>
                    <a:lnTo>
                      <a:pt x="154008" y="0"/>
                    </a:lnTo>
                    <a:cubicBezTo>
                      <a:pt x="189010" y="0"/>
                      <a:pt x="217011" y="27747"/>
                      <a:pt x="217011" y="62431"/>
                    </a:cubicBezTo>
                    <a:lnTo>
                      <a:pt x="217011" y="270536"/>
                    </a:lnTo>
                    <a:cubicBezTo>
                      <a:pt x="217011" y="305220"/>
                      <a:pt x="189010" y="332968"/>
                      <a:pt x="154008" y="332968"/>
                    </a:cubicBezTo>
                    <a:lnTo>
                      <a:pt x="63003" y="332968"/>
                    </a:lnTo>
                    <a:cubicBezTo>
                      <a:pt x="28001" y="332968"/>
                      <a:pt x="0" y="305220"/>
                      <a:pt x="0" y="270536"/>
                    </a:cubicBezTo>
                    <a:lnTo>
                      <a:pt x="0" y="62431"/>
                    </a:lnTo>
                    <a:cubicBezTo>
                      <a:pt x="0" y="27747"/>
                      <a:pt x="28001" y="0"/>
                      <a:pt x="63003" y="0"/>
                    </a:cubicBezTo>
                    <a:lnTo>
                      <a:pt x="70004" y="0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9" name="Google Shape;709;gd558e7c134_0_94">
                <a:extLst>
                  <a:ext uri="{FF2B5EF4-FFF2-40B4-BE49-F238E27FC236}">
                    <a16:creationId xmlns:a16="http://schemas.microsoft.com/office/drawing/2014/main" id="{3D2C59BD-CBE5-C380-3792-D963AC6F1897}"/>
                  </a:ext>
                </a:extLst>
              </p:cNvPr>
              <p:cNvSpPr/>
              <p:nvPr/>
            </p:nvSpPr>
            <p:spPr>
              <a:xfrm>
                <a:off x="2063479" y="3998124"/>
                <a:ext cx="63003" cy="62431"/>
              </a:xfrm>
              <a:custGeom>
                <a:avLst/>
                <a:gdLst/>
                <a:ahLst/>
                <a:cxnLst/>
                <a:rect l="l" t="t" r="r" b="b"/>
                <a:pathLst>
                  <a:path w="63003" h="62431" extrusionOk="0">
                    <a:moveTo>
                      <a:pt x="63003" y="31216"/>
                    </a:moveTo>
                    <a:cubicBezTo>
                      <a:pt x="63003" y="48456"/>
                      <a:pt x="48899" y="62431"/>
                      <a:pt x="31502" y="62431"/>
                    </a:cubicBezTo>
                    <a:cubicBezTo>
                      <a:pt x="14104" y="62431"/>
                      <a:pt x="0" y="48456"/>
                      <a:pt x="0" y="31216"/>
                    </a:cubicBezTo>
                    <a:cubicBezTo>
                      <a:pt x="0" y="13976"/>
                      <a:pt x="14104" y="0"/>
                      <a:pt x="31502" y="0"/>
                    </a:cubicBezTo>
                    <a:cubicBezTo>
                      <a:pt x="48899" y="0"/>
                      <a:pt x="63003" y="13976"/>
                      <a:pt x="63003" y="31216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0" name="Google Shape;710;gd558e7c134_0_94">
                <a:extLst>
                  <a:ext uri="{FF2B5EF4-FFF2-40B4-BE49-F238E27FC236}">
                    <a16:creationId xmlns:a16="http://schemas.microsoft.com/office/drawing/2014/main" id="{B7C742C4-B266-F943-D902-4CC1C4C0D28A}"/>
                  </a:ext>
                </a:extLst>
              </p:cNvPr>
              <p:cNvSpPr/>
              <p:nvPr/>
            </p:nvSpPr>
            <p:spPr>
              <a:xfrm>
                <a:off x="2094980" y="3911414"/>
                <a:ext cx="35001" cy="86710"/>
              </a:xfrm>
              <a:custGeom>
                <a:avLst/>
                <a:gdLst/>
                <a:ahLst/>
                <a:cxnLst/>
                <a:rect l="l" t="t" r="r" b="b"/>
                <a:pathLst>
                  <a:path w="35001" h="86710" extrusionOk="0">
                    <a:moveTo>
                      <a:pt x="0" y="86710"/>
                    </a:moveTo>
                    <a:lnTo>
                      <a:pt x="0" y="0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1" name="Google Shape;711;gd558e7c134_0_94">
                <a:extLst>
                  <a:ext uri="{FF2B5EF4-FFF2-40B4-BE49-F238E27FC236}">
                    <a16:creationId xmlns:a16="http://schemas.microsoft.com/office/drawing/2014/main" id="{CCC8DC23-F846-97CB-44E8-7E4D25C22750}"/>
                  </a:ext>
                </a:extLst>
              </p:cNvPr>
              <p:cNvSpPr/>
              <p:nvPr/>
            </p:nvSpPr>
            <p:spPr>
              <a:xfrm>
                <a:off x="1566454" y="3754164"/>
                <a:ext cx="528526" cy="358651"/>
              </a:xfrm>
              <a:custGeom>
                <a:avLst/>
                <a:gdLst/>
                <a:ahLst/>
                <a:cxnLst/>
                <a:rect l="l" t="t" r="r" b="b"/>
                <a:pathLst>
                  <a:path w="528526" h="358651" extrusionOk="0">
                    <a:moveTo>
                      <a:pt x="528527" y="157249"/>
                    </a:moveTo>
                    <a:lnTo>
                      <a:pt x="528527" y="63602"/>
                    </a:lnTo>
                    <a:cubicBezTo>
                      <a:pt x="528527" y="18513"/>
                      <a:pt x="479524" y="-5766"/>
                      <a:pt x="441022" y="1171"/>
                    </a:cubicBezTo>
                    <a:cubicBezTo>
                      <a:pt x="385019" y="11576"/>
                      <a:pt x="350018" y="63602"/>
                      <a:pt x="322016" y="112160"/>
                    </a:cubicBezTo>
                    <a:cubicBezTo>
                      <a:pt x="294015" y="160718"/>
                      <a:pt x="276514" y="212744"/>
                      <a:pt x="248513" y="261302"/>
                    </a:cubicBezTo>
                    <a:cubicBezTo>
                      <a:pt x="220511" y="309860"/>
                      <a:pt x="185509" y="354949"/>
                      <a:pt x="129507" y="358417"/>
                    </a:cubicBezTo>
                    <a:cubicBezTo>
                      <a:pt x="80504" y="361886"/>
                      <a:pt x="0" y="327202"/>
                      <a:pt x="0" y="230086"/>
                    </a:cubicBezTo>
                    <a:lnTo>
                      <a:pt x="0" y="63602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2" name="Google Shape;712;gd558e7c134_0_94">
                <a:extLst>
                  <a:ext uri="{FF2B5EF4-FFF2-40B4-BE49-F238E27FC236}">
                    <a16:creationId xmlns:a16="http://schemas.microsoft.com/office/drawing/2014/main" id="{559F0222-8B5A-DAB3-52E6-B8CC8BA01445}"/>
                  </a:ext>
                </a:extLst>
              </p:cNvPr>
              <p:cNvSpPr/>
              <p:nvPr/>
            </p:nvSpPr>
            <p:spPr>
              <a:xfrm>
                <a:off x="2024977" y="4105645"/>
                <a:ext cx="133006" cy="93647"/>
              </a:xfrm>
              <a:custGeom>
                <a:avLst/>
                <a:gdLst/>
                <a:ahLst/>
                <a:cxnLst/>
                <a:rect l="l" t="t" r="r" b="b"/>
                <a:pathLst>
                  <a:path w="133006" h="93647" extrusionOk="0">
                    <a:moveTo>
                      <a:pt x="24501" y="93647"/>
                    </a:moveTo>
                    <a:lnTo>
                      <a:pt x="115506" y="93647"/>
                    </a:lnTo>
                    <a:cubicBezTo>
                      <a:pt x="126006" y="93647"/>
                      <a:pt x="133007" y="86710"/>
                      <a:pt x="133007" y="76305"/>
                    </a:cubicBezTo>
                    <a:lnTo>
                      <a:pt x="133007" y="0"/>
                    </a:lnTo>
                    <a:cubicBezTo>
                      <a:pt x="112006" y="6937"/>
                      <a:pt x="91005" y="10405"/>
                      <a:pt x="66503" y="10405"/>
                    </a:cubicBezTo>
                    <a:cubicBezTo>
                      <a:pt x="45502" y="10405"/>
                      <a:pt x="21001" y="6937"/>
                      <a:pt x="0" y="0"/>
                    </a:cubicBezTo>
                    <a:lnTo>
                      <a:pt x="0" y="76305"/>
                    </a:lnTo>
                    <a:cubicBezTo>
                      <a:pt x="3500" y="83242"/>
                      <a:pt x="14001" y="93647"/>
                      <a:pt x="24501" y="93647"/>
                    </a:cubicBezTo>
                    <a:close/>
                  </a:path>
                </a:pathLst>
              </a:custGeom>
              <a:solidFill>
                <a:srgbClr val="FDB600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13" name="Google Shape;713;gd558e7c134_0_94">
              <a:extLst>
                <a:ext uri="{FF2B5EF4-FFF2-40B4-BE49-F238E27FC236}">
                  <a16:creationId xmlns:a16="http://schemas.microsoft.com/office/drawing/2014/main" id="{4F3E6C52-2815-329F-7F66-6AB4B3B0AB08}"/>
                </a:ext>
              </a:extLst>
            </p:cNvPr>
            <p:cNvSpPr txBox="1"/>
            <p:nvPr/>
          </p:nvSpPr>
          <p:spPr>
            <a:xfrm>
              <a:off x="427683" y="3342064"/>
              <a:ext cx="1783200" cy="82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900"/>
              </a:pPr>
              <a:r>
                <a:rPr lang="en" sz="1600" b="1">
                  <a:solidFill>
                    <a:schemeClr val="accen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ADMISSIONS 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900"/>
              </a:pPr>
              <a:r>
                <a:rPr lang="en" sz="1600" b="1">
                  <a:solidFill>
                    <a:schemeClr val="accen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APPLICATION  </a:t>
              </a:r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ctr">
                <a:spcBef>
                  <a:spcPts val="667"/>
                </a:spcBef>
                <a:spcAft>
                  <a:spcPts val="667"/>
                </a:spcAft>
                <a:buClr>
                  <a:schemeClr val="dk1"/>
                </a:buClr>
                <a:buSzPts val="900"/>
              </a:pPr>
              <a:r>
                <a:rPr lang="en" sz="12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4" name="Google Shape;714;gd558e7c134_0_94">
            <a:extLst>
              <a:ext uri="{FF2B5EF4-FFF2-40B4-BE49-F238E27FC236}">
                <a16:creationId xmlns:a16="http://schemas.microsoft.com/office/drawing/2014/main" id="{4134D728-3B1C-9A35-7E76-7683E831FC47}"/>
              </a:ext>
            </a:extLst>
          </p:cNvPr>
          <p:cNvGrpSpPr/>
          <p:nvPr/>
        </p:nvGrpSpPr>
        <p:grpSpPr>
          <a:xfrm>
            <a:off x="3561723" y="3259715"/>
            <a:ext cx="2377600" cy="2293571"/>
            <a:chOff x="2588267" y="2444786"/>
            <a:chExt cx="1783200" cy="1720178"/>
          </a:xfrm>
        </p:grpSpPr>
        <p:grpSp>
          <p:nvGrpSpPr>
            <p:cNvPr id="715" name="Google Shape;715;gd558e7c134_0_94">
              <a:extLst>
                <a:ext uri="{FF2B5EF4-FFF2-40B4-BE49-F238E27FC236}">
                  <a16:creationId xmlns:a16="http://schemas.microsoft.com/office/drawing/2014/main" id="{90FB8A5C-8094-766D-A922-D5BE84C4D3C4}"/>
                </a:ext>
              </a:extLst>
            </p:cNvPr>
            <p:cNvGrpSpPr/>
            <p:nvPr/>
          </p:nvGrpSpPr>
          <p:grpSpPr>
            <a:xfrm>
              <a:off x="3129860" y="2444786"/>
              <a:ext cx="699886" cy="744347"/>
              <a:chOff x="4165656" y="3266779"/>
              <a:chExt cx="938562" cy="998185"/>
            </a:xfrm>
          </p:grpSpPr>
          <p:grpSp>
            <p:nvGrpSpPr>
              <p:cNvPr id="716" name="Google Shape;716;gd558e7c134_0_94">
                <a:extLst>
                  <a:ext uri="{FF2B5EF4-FFF2-40B4-BE49-F238E27FC236}">
                    <a16:creationId xmlns:a16="http://schemas.microsoft.com/office/drawing/2014/main" id="{841B7152-1342-4B18-47AB-A4DCB81E32C8}"/>
                  </a:ext>
                </a:extLst>
              </p:cNvPr>
              <p:cNvGrpSpPr/>
              <p:nvPr/>
            </p:nvGrpSpPr>
            <p:grpSpPr>
              <a:xfrm>
                <a:off x="4165656" y="3266779"/>
                <a:ext cx="938562" cy="998185"/>
                <a:chOff x="4165656" y="3266779"/>
                <a:chExt cx="938562" cy="998185"/>
              </a:xfrm>
            </p:grpSpPr>
            <p:sp>
              <p:nvSpPr>
                <p:cNvPr id="717" name="Google Shape;717;gd558e7c134_0_94">
                  <a:extLst>
                    <a:ext uri="{FF2B5EF4-FFF2-40B4-BE49-F238E27FC236}">
                      <a16:creationId xmlns:a16="http://schemas.microsoft.com/office/drawing/2014/main" id="{01CB188C-D31A-FD60-EF9E-EB42E9ADEF50}"/>
                    </a:ext>
                  </a:extLst>
                </p:cNvPr>
                <p:cNvSpPr/>
                <p:nvPr/>
              </p:nvSpPr>
              <p:spPr>
                <a:xfrm>
                  <a:off x="4325820" y="3769113"/>
                  <a:ext cx="41642" cy="1555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2" h="155561" extrusionOk="0">
                      <a:moveTo>
                        <a:pt x="41643" y="155561"/>
                      </a:moveTo>
                      <a:cubicBezTo>
                        <a:pt x="16016" y="110189"/>
                        <a:pt x="0" y="55095"/>
                        <a:pt x="0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718" name="Google Shape;718;gd558e7c134_0_94">
                  <a:extLst>
                    <a:ext uri="{FF2B5EF4-FFF2-40B4-BE49-F238E27FC236}">
                      <a16:creationId xmlns:a16="http://schemas.microsoft.com/office/drawing/2014/main" id="{20C90157-C9FF-FE45-299F-EA346D093B52}"/>
                    </a:ext>
                  </a:extLst>
                </p:cNvPr>
                <p:cNvGrpSpPr/>
                <p:nvPr/>
              </p:nvGrpSpPr>
              <p:grpSpPr>
                <a:xfrm>
                  <a:off x="4431529" y="3555216"/>
                  <a:ext cx="410020" cy="525018"/>
                  <a:chOff x="4431529" y="3555216"/>
                  <a:chExt cx="410020" cy="525018"/>
                </a:xfrm>
              </p:grpSpPr>
              <p:sp>
                <p:nvSpPr>
                  <p:cNvPr id="719" name="Google Shape;719;gd558e7c134_0_94">
                    <a:extLst>
                      <a:ext uri="{FF2B5EF4-FFF2-40B4-BE49-F238E27FC236}">
                        <a16:creationId xmlns:a16="http://schemas.microsoft.com/office/drawing/2014/main" id="{A0B36C64-5F9E-10DE-3058-433FFD529450}"/>
                      </a:ext>
                    </a:extLst>
                  </p:cNvPr>
                  <p:cNvSpPr/>
                  <p:nvPr/>
                </p:nvSpPr>
                <p:spPr>
                  <a:xfrm>
                    <a:off x="4534034" y="3555216"/>
                    <a:ext cx="205010" cy="2592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5010" h="259268" extrusionOk="0">
                        <a:moveTo>
                          <a:pt x="205010" y="129634"/>
                        </a:moveTo>
                        <a:cubicBezTo>
                          <a:pt x="205010" y="201230"/>
                          <a:pt x="159117" y="259269"/>
                          <a:pt x="102505" y="259269"/>
                        </a:cubicBezTo>
                        <a:cubicBezTo>
                          <a:pt x="45893" y="259269"/>
                          <a:pt x="0" y="201230"/>
                          <a:pt x="0" y="129634"/>
                        </a:cubicBezTo>
                        <a:cubicBezTo>
                          <a:pt x="0" y="58039"/>
                          <a:pt x="45893" y="0"/>
                          <a:pt x="102505" y="0"/>
                        </a:cubicBezTo>
                        <a:cubicBezTo>
                          <a:pt x="159117" y="0"/>
                          <a:pt x="205010" y="58039"/>
                          <a:pt x="205010" y="129634"/>
                        </a:cubicBez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rgbClr val="141B4D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20" name="Google Shape;720;gd558e7c134_0_94">
                    <a:extLst>
                      <a:ext uri="{FF2B5EF4-FFF2-40B4-BE49-F238E27FC236}">
                        <a16:creationId xmlns:a16="http://schemas.microsoft.com/office/drawing/2014/main" id="{16BCACD7-3BA1-C7F7-AF1C-5CE942B7F763}"/>
                      </a:ext>
                    </a:extLst>
                  </p:cNvPr>
                  <p:cNvSpPr/>
                  <p:nvPr/>
                </p:nvSpPr>
                <p:spPr>
                  <a:xfrm>
                    <a:off x="4431529" y="3775594"/>
                    <a:ext cx="410020" cy="304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0020" h="304640" extrusionOk="0">
                        <a:moveTo>
                          <a:pt x="278686" y="0"/>
                        </a:moveTo>
                        <a:cubicBezTo>
                          <a:pt x="278686" y="0"/>
                          <a:pt x="352362" y="38890"/>
                          <a:pt x="381191" y="61576"/>
                        </a:cubicBezTo>
                        <a:cubicBezTo>
                          <a:pt x="387598" y="68058"/>
                          <a:pt x="394004" y="74540"/>
                          <a:pt x="397208" y="81022"/>
                        </a:cubicBezTo>
                        <a:cubicBezTo>
                          <a:pt x="406817" y="93985"/>
                          <a:pt x="410021" y="110189"/>
                          <a:pt x="410021" y="126394"/>
                        </a:cubicBezTo>
                        <a:lnTo>
                          <a:pt x="410021" y="223619"/>
                        </a:lnTo>
                        <a:cubicBezTo>
                          <a:pt x="355565" y="272232"/>
                          <a:pt x="285093" y="304641"/>
                          <a:pt x="205010" y="304641"/>
                        </a:cubicBezTo>
                        <a:cubicBezTo>
                          <a:pt x="124928" y="304641"/>
                          <a:pt x="54456" y="275473"/>
                          <a:pt x="0" y="223619"/>
                        </a:cubicBezTo>
                        <a:lnTo>
                          <a:pt x="0" y="126394"/>
                        </a:lnTo>
                        <a:cubicBezTo>
                          <a:pt x="0" y="110189"/>
                          <a:pt x="3203" y="93985"/>
                          <a:pt x="12813" y="81022"/>
                        </a:cubicBezTo>
                        <a:cubicBezTo>
                          <a:pt x="16016" y="74540"/>
                          <a:pt x="22423" y="68058"/>
                          <a:pt x="28830" y="61576"/>
                        </a:cubicBezTo>
                        <a:cubicBezTo>
                          <a:pt x="57659" y="38890"/>
                          <a:pt x="131335" y="0"/>
                          <a:pt x="131335" y="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141B4D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721" name="Google Shape;721;gd558e7c134_0_94">
                  <a:extLst>
                    <a:ext uri="{FF2B5EF4-FFF2-40B4-BE49-F238E27FC236}">
                      <a16:creationId xmlns:a16="http://schemas.microsoft.com/office/drawing/2014/main" id="{BEA4FA8B-6DB3-612C-7924-C99D66626802}"/>
                    </a:ext>
                  </a:extLst>
                </p:cNvPr>
                <p:cNvSpPr/>
                <p:nvPr/>
              </p:nvSpPr>
              <p:spPr>
                <a:xfrm>
                  <a:off x="4902412" y="3765872"/>
                  <a:ext cx="41642" cy="1555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642" h="155561" extrusionOk="0">
                      <a:moveTo>
                        <a:pt x="41643" y="0"/>
                      </a:moveTo>
                      <a:cubicBezTo>
                        <a:pt x="41643" y="58336"/>
                        <a:pt x="25626" y="110189"/>
                        <a:pt x="0" y="155561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2" name="Google Shape;722;gd558e7c134_0_94">
                  <a:extLst>
                    <a:ext uri="{FF2B5EF4-FFF2-40B4-BE49-F238E27FC236}">
                      <a16:creationId xmlns:a16="http://schemas.microsoft.com/office/drawing/2014/main" id="{87C105EA-D77D-1778-D9A5-0F09F8059468}"/>
                    </a:ext>
                  </a:extLst>
                </p:cNvPr>
                <p:cNvSpPr/>
                <p:nvPr/>
              </p:nvSpPr>
              <p:spPr>
                <a:xfrm>
                  <a:off x="4165656" y="3765872"/>
                  <a:ext cx="932156" cy="499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2156" h="499092" extrusionOk="0">
                      <a:moveTo>
                        <a:pt x="80082" y="0"/>
                      </a:moveTo>
                      <a:cubicBezTo>
                        <a:pt x="80082" y="0"/>
                        <a:pt x="80082" y="3241"/>
                        <a:pt x="80082" y="0"/>
                      </a:cubicBezTo>
                      <a:cubicBezTo>
                        <a:pt x="80082" y="58336"/>
                        <a:pt x="60862" y="116671"/>
                        <a:pt x="19220" y="158802"/>
                      </a:cubicBezTo>
                      <a:lnTo>
                        <a:pt x="0" y="178247"/>
                      </a:lnTo>
                      <a:lnTo>
                        <a:pt x="83285" y="324086"/>
                      </a:lnTo>
                      <a:lnTo>
                        <a:pt x="108912" y="317604"/>
                      </a:lnTo>
                      <a:cubicBezTo>
                        <a:pt x="163368" y="304641"/>
                        <a:pt x="224230" y="314364"/>
                        <a:pt x="272279" y="343531"/>
                      </a:cubicBezTo>
                      <a:cubicBezTo>
                        <a:pt x="272279" y="343531"/>
                        <a:pt x="272279" y="343531"/>
                        <a:pt x="275483" y="343531"/>
                      </a:cubicBezTo>
                      <a:cubicBezTo>
                        <a:pt x="326735" y="372699"/>
                        <a:pt x="361971" y="418071"/>
                        <a:pt x="377988" y="473166"/>
                      </a:cubicBezTo>
                      <a:lnTo>
                        <a:pt x="384394" y="499093"/>
                      </a:lnTo>
                      <a:lnTo>
                        <a:pt x="550965" y="499093"/>
                      </a:lnTo>
                      <a:lnTo>
                        <a:pt x="557372" y="473166"/>
                      </a:lnTo>
                      <a:cubicBezTo>
                        <a:pt x="573388" y="418071"/>
                        <a:pt x="611828" y="372699"/>
                        <a:pt x="659877" y="343531"/>
                      </a:cubicBezTo>
                      <a:cubicBezTo>
                        <a:pt x="659877" y="343531"/>
                        <a:pt x="659877" y="343531"/>
                        <a:pt x="659877" y="343531"/>
                      </a:cubicBezTo>
                      <a:cubicBezTo>
                        <a:pt x="659877" y="343531"/>
                        <a:pt x="659877" y="343531"/>
                        <a:pt x="659877" y="343531"/>
                      </a:cubicBezTo>
                      <a:cubicBezTo>
                        <a:pt x="707926" y="314364"/>
                        <a:pt x="768789" y="304641"/>
                        <a:pt x="823245" y="317604"/>
                      </a:cubicBezTo>
                      <a:lnTo>
                        <a:pt x="848871" y="324086"/>
                      </a:lnTo>
                      <a:lnTo>
                        <a:pt x="932156" y="178247"/>
                      </a:lnTo>
                      <a:lnTo>
                        <a:pt x="912937" y="158802"/>
                      </a:lnTo>
                      <a:cubicBezTo>
                        <a:pt x="874497" y="116671"/>
                        <a:pt x="852074" y="61576"/>
                        <a:pt x="852074" y="3241"/>
                      </a:cubicBezTo>
                      <a:cubicBezTo>
                        <a:pt x="852074" y="3241"/>
                        <a:pt x="852074" y="3241"/>
                        <a:pt x="852074" y="0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3" name="Google Shape;723;gd558e7c134_0_94">
                  <a:extLst>
                    <a:ext uri="{FF2B5EF4-FFF2-40B4-BE49-F238E27FC236}">
                      <a16:creationId xmlns:a16="http://schemas.microsoft.com/office/drawing/2014/main" id="{8E71EDD2-107B-F736-5EA0-8344C1BD2736}"/>
                    </a:ext>
                  </a:extLst>
                </p:cNvPr>
                <p:cNvSpPr/>
                <p:nvPr/>
              </p:nvSpPr>
              <p:spPr>
                <a:xfrm>
                  <a:off x="4325820" y="3451508"/>
                  <a:ext cx="621437" cy="3143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1437" h="314363" extrusionOk="0">
                      <a:moveTo>
                        <a:pt x="0" y="314364"/>
                      </a:moveTo>
                      <a:cubicBezTo>
                        <a:pt x="0" y="142598"/>
                        <a:pt x="137741" y="0"/>
                        <a:pt x="310719" y="0"/>
                      </a:cubicBezTo>
                      <a:cubicBezTo>
                        <a:pt x="480493" y="0"/>
                        <a:pt x="621438" y="139357"/>
                        <a:pt x="621438" y="314364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4" name="Google Shape;724;gd558e7c134_0_94">
                  <a:extLst>
                    <a:ext uri="{FF2B5EF4-FFF2-40B4-BE49-F238E27FC236}">
                      <a16:creationId xmlns:a16="http://schemas.microsoft.com/office/drawing/2014/main" id="{15FEC06A-BBDA-3635-9897-E3150EB9115D}"/>
                    </a:ext>
                  </a:extLst>
                </p:cNvPr>
                <p:cNvSpPr/>
                <p:nvPr/>
              </p:nvSpPr>
              <p:spPr>
                <a:xfrm>
                  <a:off x="4165656" y="3266779"/>
                  <a:ext cx="938562" cy="4990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8562" h="499092" extrusionOk="0">
                      <a:moveTo>
                        <a:pt x="858481" y="499093"/>
                      </a:moveTo>
                      <a:cubicBezTo>
                        <a:pt x="858481" y="499093"/>
                        <a:pt x="858481" y="495852"/>
                        <a:pt x="858481" y="499093"/>
                      </a:cubicBezTo>
                      <a:cubicBezTo>
                        <a:pt x="858481" y="440757"/>
                        <a:pt x="877701" y="382422"/>
                        <a:pt x="919343" y="340290"/>
                      </a:cubicBezTo>
                      <a:lnTo>
                        <a:pt x="938563" y="320845"/>
                      </a:lnTo>
                      <a:lnTo>
                        <a:pt x="855278" y="175007"/>
                      </a:lnTo>
                      <a:lnTo>
                        <a:pt x="829651" y="181488"/>
                      </a:lnTo>
                      <a:cubicBezTo>
                        <a:pt x="775195" y="194452"/>
                        <a:pt x="714333" y="184729"/>
                        <a:pt x="666284" y="155561"/>
                      </a:cubicBezTo>
                      <a:cubicBezTo>
                        <a:pt x="666284" y="155561"/>
                        <a:pt x="666284" y="155561"/>
                        <a:pt x="663080" y="155561"/>
                      </a:cubicBezTo>
                      <a:cubicBezTo>
                        <a:pt x="611828" y="126394"/>
                        <a:pt x="576592" y="81022"/>
                        <a:pt x="560575" y="25927"/>
                      </a:cubicBezTo>
                      <a:lnTo>
                        <a:pt x="554169" y="0"/>
                      </a:lnTo>
                      <a:lnTo>
                        <a:pt x="387598" y="0"/>
                      </a:lnTo>
                      <a:lnTo>
                        <a:pt x="381191" y="25927"/>
                      </a:lnTo>
                      <a:cubicBezTo>
                        <a:pt x="365175" y="81022"/>
                        <a:pt x="326735" y="126394"/>
                        <a:pt x="278686" y="155561"/>
                      </a:cubicBezTo>
                      <a:cubicBezTo>
                        <a:pt x="278686" y="155561"/>
                        <a:pt x="278686" y="155561"/>
                        <a:pt x="278686" y="155561"/>
                      </a:cubicBezTo>
                      <a:cubicBezTo>
                        <a:pt x="278686" y="155561"/>
                        <a:pt x="278686" y="155561"/>
                        <a:pt x="278686" y="155561"/>
                      </a:cubicBezTo>
                      <a:cubicBezTo>
                        <a:pt x="224230" y="187970"/>
                        <a:pt x="166571" y="197693"/>
                        <a:pt x="112115" y="181488"/>
                      </a:cubicBezTo>
                      <a:lnTo>
                        <a:pt x="83285" y="175007"/>
                      </a:lnTo>
                      <a:lnTo>
                        <a:pt x="0" y="320845"/>
                      </a:lnTo>
                      <a:lnTo>
                        <a:pt x="19220" y="340290"/>
                      </a:lnTo>
                      <a:cubicBezTo>
                        <a:pt x="57659" y="382422"/>
                        <a:pt x="80082" y="437516"/>
                        <a:pt x="80082" y="495852"/>
                      </a:cubicBezTo>
                      <a:cubicBezTo>
                        <a:pt x="80082" y="495852"/>
                        <a:pt x="80082" y="495852"/>
                        <a:pt x="80082" y="499093"/>
                      </a:cubicBezTo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725" name="Google Shape;725;gd558e7c134_0_94">
                <a:extLst>
                  <a:ext uri="{FF2B5EF4-FFF2-40B4-BE49-F238E27FC236}">
                    <a16:creationId xmlns:a16="http://schemas.microsoft.com/office/drawing/2014/main" id="{736789AF-84A1-11CC-BFDB-424F78BD5BF1}"/>
                  </a:ext>
                </a:extLst>
              </p:cNvPr>
              <p:cNvSpPr/>
              <p:nvPr/>
            </p:nvSpPr>
            <p:spPr>
              <a:xfrm>
                <a:off x="4476375" y="3914951"/>
                <a:ext cx="320328" cy="116671"/>
              </a:xfrm>
              <a:custGeom>
                <a:avLst/>
                <a:gdLst/>
                <a:ahLst/>
                <a:cxnLst/>
                <a:rect l="l" t="t" r="r" b="b"/>
                <a:pathLst>
                  <a:path w="320328" h="116671" extrusionOk="0">
                    <a:moveTo>
                      <a:pt x="0" y="0"/>
                    </a:moveTo>
                    <a:lnTo>
                      <a:pt x="0" y="61576"/>
                    </a:lnTo>
                    <a:cubicBezTo>
                      <a:pt x="44846" y="97226"/>
                      <a:pt x="102505" y="116671"/>
                      <a:pt x="160164" y="116671"/>
                    </a:cubicBezTo>
                    <a:cubicBezTo>
                      <a:pt x="217824" y="116671"/>
                      <a:pt x="272279" y="97226"/>
                      <a:pt x="320329" y="61576"/>
                    </a:cubicBezTo>
                    <a:lnTo>
                      <a:pt x="320329" y="0"/>
                    </a:lnTo>
                    <a:cubicBezTo>
                      <a:pt x="272279" y="32409"/>
                      <a:pt x="217824" y="48613"/>
                      <a:pt x="160164" y="48613"/>
                    </a:cubicBezTo>
                    <a:cubicBezTo>
                      <a:pt x="102505" y="48613"/>
                      <a:pt x="48049" y="32409"/>
                      <a:pt x="0" y="0"/>
                    </a:cubicBezTo>
                    <a:close/>
                  </a:path>
                </a:pathLst>
              </a:custGeom>
              <a:solidFill>
                <a:srgbClr val="2CD5C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26" name="Google Shape;726;gd558e7c134_0_94">
              <a:extLst>
                <a:ext uri="{FF2B5EF4-FFF2-40B4-BE49-F238E27FC236}">
                  <a16:creationId xmlns:a16="http://schemas.microsoft.com/office/drawing/2014/main" id="{2A19E497-3F71-BB9D-47A4-F987C34CCF00}"/>
                </a:ext>
              </a:extLst>
            </p:cNvPr>
            <p:cNvSpPr txBox="1"/>
            <p:nvPr/>
          </p:nvSpPr>
          <p:spPr>
            <a:xfrm>
              <a:off x="2588267" y="3342064"/>
              <a:ext cx="1783200" cy="82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900"/>
              </a:pPr>
              <a:r>
                <a:rPr lang="en" sz="1600" b="1">
                  <a:solidFill>
                    <a:schemeClr val="accen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FINANCIAL AID</a:t>
              </a:r>
              <a:br>
                <a:rPr lang="en" sz="1600" b="1">
                  <a:solidFill>
                    <a:schemeClr val="accen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</a:br>
              <a:r>
                <a:rPr lang="en" sz="1600" b="1">
                  <a:solidFill>
                    <a:schemeClr val="accen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 APPLICATION </a:t>
              </a:r>
              <a:endParaRPr sz="14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7" name="Google Shape;727;gd558e7c134_0_94">
            <a:extLst>
              <a:ext uri="{FF2B5EF4-FFF2-40B4-BE49-F238E27FC236}">
                <a16:creationId xmlns:a16="http://schemas.microsoft.com/office/drawing/2014/main" id="{30DDED8E-405D-5BA9-4C33-B9965E4B66B5}"/>
              </a:ext>
            </a:extLst>
          </p:cNvPr>
          <p:cNvGrpSpPr/>
          <p:nvPr/>
        </p:nvGrpSpPr>
        <p:grpSpPr>
          <a:xfrm>
            <a:off x="6387151" y="3260003"/>
            <a:ext cx="2377600" cy="2207683"/>
            <a:chOff x="4748851" y="2445002"/>
            <a:chExt cx="1783200" cy="1655762"/>
          </a:xfrm>
        </p:grpSpPr>
        <p:grpSp>
          <p:nvGrpSpPr>
            <p:cNvPr id="728" name="Google Shape;728;gd558e7c134_0_94">
              <a:extLst>
                <a:ext uri="{FF2B5EF4-FFF2-40B4-BE49-F238E27FC236}">
                  <a16:creationId xmlns:a16="http://schemas.microsoft.com/office/drawing/2014/main" id="{AB7D7463-FCF9-E1E8-FB54-33292F3860FD}"/>
                </a:ext>
              </a:extLst>
            </p:cNvPr>
            <p:cNvGrpSpPr/>
            <p:nvPr/>
          </p:nvGrpSpPr>
          <p:grpSpPr>
            <a:xfrm>
              <a:off x="5297804" y="2445002"/>
              <a:ext cx="685147" cy="725052"/>
              <a:chOff x="7050098" y="3267060"/>
              <a:chExt cx="918796" cy="972311"/>
            </a:xfrm>
          </p:grpSpPr>
          <p:sp>
            <p:nvSpPr>
              <p:cNvPr id="729" name="Google Shape;729;gd558e7c134_0_94">
                <a:extLst>
                  <a:ext uri="{FF2B5EF4-FFF2-40B4-BE49-F238E27FC236}">
                    <a16:creationId xmlns:a16="http://schemas.microsoft.com/office/drawing/2014/main" id="{0962CD3D-6E67-6ADC-5D1C-47E8CF7212B8}"/>
                  </a:ext>
                </a:extLst>
              </p:cNvPr>
              <p:cNvSpPr/>
              <p:nvPr/>
            </p:nvSpPr>
            <p:spPr>
              <a:xfrm>
                <a:off x="7141977" y="3386270"/>
                <a:ext cx="77178" cy="74506"/>
              </a:xfrm>
              <a:custGeom>
                <a:avLst/>
                <a:gdLst/>
                <a:ahLst/>
                <a:cxnLst/>
                <a:rect l="l" t="t" r="r" b="b"/>
                <a:pathLst>
                  <a:path w="77178" h="74506" extrusionOk="0">
                    <a:moveTo>
                      <a:pt x="77179" y="0"/>
                    </a:moveTo>
                    <a:lnTo>
                      <a:pt x="0" y="74507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0" name="Google Shape;730;gd558e7c134_0_94">
                <a:extLst>
                  <a:ext uri="{FF2B5EF4-FFF2-40B4-BE49-F238E27FC236}">
                    <a16:creationId xmlns:a16="http://schemas.microsoft.com/office/drawing/2014/main" id="{DA7E6EA1-70F2-3C14-C864-8C40AE264F5B}"/>
                  </a:ext>
                </a:extLst>
              </p:cNvPr>
              <p:cNvSpPr/>
              <p:nvPr/>
            </p:nvSpPr>
            <p:spPr>
              <a:xfrm>
                <a:off x="7141977" y="3386270"/>
                <a:ext cx="77178" cy="74506"/>
              </a:xfrm>
              <a:custGeom>
                <a:avLst/>
                <a:gdLst/>
                <a:ahLst/>
                <a:cxnLst/>
                <a:rect l="l" t="t" r="r" b="b"/>
                <a:pathLst>
                  <a:path w="77178" h="74506" extrusionOk="0">
                    <a:moveTo>
                      <a:pt x="0" y="0"/>
                    </a:moveTo>
                    <a:lnTo>
                      <a:pt x="77179" y="74507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1" name="Google Shape;731;gd558e7c134_0_94">
                <a:extLst>
                  <a:ext uri="{FF2B5EF4-FFF2-40B4-BE49-F238E27FC236}">
                    <a16:creationId xmlns:a16="http://schemas.microsoft.com/office/drawing/2014/main" id="{3EB645FF-94A2-4703-AB0B-61DAC7003E24}"/>
                  </a:ext>
                </a:extLst>
              </p:cNvPr>
              <p:cNvSpPr/>
              <p:nvPr/>
            </p:nvSpPr>
            <p:spPr>
              <a:xfrm>
                <a:off x="7303686" y="3386270"/>
                <a:ext cx="73503" cy="74506"/>
              </a:xfrm>
              <a:custGeom>
                <a:avLst/>
                <a:gdLst/>
                <a:ahLst/>
                <a:cxnLst/>
                <a:rect l="l" t="t" r="r" b="b"/>
                <a:pathLst>
                  <a:path w="73503" h="74506" extrusionOk="0">
                    <a:moveTo>
                      <a:pt x="73504" y="0"/>
                    </a:moveTo>
                    <a:lnTo>
                      <a:pt x="0" y="74507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2" name="Google Shape;732;gd558e7c134_0_94">
                <a:extLst>
                  <a:ext uri="{FF2B5EF4-FFF2-40B4-BE49-F238E27FC236}">
                    <a16:creationId xmlns:a16="http://schemas.microsoft.com/office/drawing/2014/main" id="{13311092-1422-CEF9-E27C-550B650B0B03}"/>
                  </a:ext>
                </a:extLst>
              </p:cNvPr>
              <p:cNvSpPr/>
              <p:nvPr/>
            </p:nvSpPr>
            <p:spPr>
              <a:xfrm>
                <a:off x="7303686" y="3386270"/>
                <a:ext cx="73503" cy="74506"/>
              </a:xfrm>
              <a:custGeom>
                <a:avLst/>
                <a:gdLst/>
                <a:ahLst/>
                <a:cxnLst/>
                <a:rect l="l" t="t" r="r" b="b"/>
                <a:pathLst>
                  <a:path w="73503" h="74506" extrusionOk="0">
                    <a:moveTo>
                      <a:pt x="0" y="0"/>
                    </a:moveTo>
                    <a:lnTo>
                      <a:pt x="73504" y="74507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3" name="Google Shape;733;gd558e7c134_0_94">
                <a:extLst>
                  <a:ext uri="{FF2B5EF4-FFF2-40B4-BE49-F238E27FC236}">
                    <a16:creationId xmlns:a16="http://schemas.microsoft.com/office/drawing/2014/main" id="{9586A1C5-C0AA-66F7-F5E4-9F11F26ADC64}"/>
                  </a:ext>
                </a:extLst>
              </p:cNvPr>
              <p:cNvSpPr/>
              <p:nvPr/>
            </p:nvSpPr>
            <p:spPr>
              <a:xfrm>
                <a:off x="7465394" y="3386270"/>
                <a:ext cx="73503" cy="74506"/>
              </a:xfrm>
              <a:custGeom>
                <a:avLst/>
                <a:gdLst/>
                <a:ahLst/>
                <a:cxnLst/>
                <a:rect l="l" t="t" r="r" b="b"/>
                <a:pathLst>
                  <a:path w="73503" h="74506" extrusionOk="0">
                    <a:moveTo>
                      <a:pt x="73504" y="0"/>
                    </a:moveTo>
                    <a:lnTo>
                      <a:pt x="0" y="74507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4" name="Google Shape;734;gd558e7c134_0_94">
                <a:extLst>
                  <a:ext uri="{FF2B5EF4-FFF2-40B4-BE49-F238E27FC236}">
                    <a16:creationId xmlns:a16="http://schemas.microsoft.com/office/drawing/2014/main" id="{548DC413-B2B1-4A66-6239-16F6D773F164}"/>
                  </a:ext>
                </a:extLst>
              </p:cNvPr>
              <p:cNvSpPr/>
              <p:nvPr/>
            </p:nvSpPr>
            <p:spPr>
              <a:xfrm>
                <a:off x="7465394" y="3386270"/>
                <a:ext cx="73503" cy="74506"/>
              </a:xfrm>
              <a:custGeom>
                <a:avLst/>
                <a:gdLst/>
                <a:ahLst/>
                <a:cxnLst/>
                <a:rect l="l" t="t" r="r" b="b"/>
                <a:pathLst>
                  <a:path w="73503" h="74506" extrusionOk="0">
                    <a:moveTo>
                      <a:pt x="0" y="0"/>
                    </a:moveTo>
                    <a:lnTo>
                      <a:pt x="73504" y="74507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5" name="Google Shape;735;gd558e7c134_0_94">
                <a:extLst>
                  <a:ext uri="{FF2B5EF4-FFF2-40B4-BE49-F238E27FC236}">
                    <a16:creationId xmlns:a16="http://schemas.microsoft.com/office/drawing/2014/main" id="{09A0BB30-B597-4B12-FCC7-3CACD0BF7553}"/>
                  </a:ext>
                </a:extLst>
              </p:cNvPr>
              <p:cNvSpPr/>
              <p:nvPr/>
            </p:nvSpPr>
            <p:spPr>
              <a:xfrm>
                <a:off x="7623427" y="3386270"/>
                <a:ext cx="77178" cy="74506"/>
              </a:xfrm>
              <a:custGeom>
                <a:avLst/>
                <a:gdLst/>
                <a:ahLst/>
                <a:cxnLst/>
                <a:rect l="l" t="t" r="r" b="b"/>
                <a:pathLst>
                  <a:path w="77178" h="74506" extrusionOk="0">
                    <a:moveTo>
                      <a:pt x="77179" y="0"/>
                    </a:moveTo>
                    <a:lnTo>
                      <a:pt x="0" y="74507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6" name="Google Shape;736;gd558e7c134_0_94">
                <a:extLst>
                  <a:ext uri="{FF2B5EF4-FFF2-40B4-BE49-F238E27FC236}">
                    <a16:creationId xmlns:a16="http://schemas.microsoft.com/office/drawing/2014/main" id="{7734CC93-6F97-D92C-9D22-9D59EDCC2D28}"/>
                  </a:ext>
                </a:extLst>
              </p:cNvPr>
              <p:cNvSpPr/>
              <p:nvPr/>
            </p:nvSpPr>
            <p:spPr>
              <a:xfrm>
                <a:off x="7623427" y="3386270"/>
                <a:ext cx="77178" cy="74506"/>
              </a:xfrm>
              <a:custGeom>
                <a:avLst/>
                <a:gdLst/>
                <a:ahLst/>
                <a:cxnLst/>
                <a:rect l="l" t="t" r="r" b="b"/>
                <a:pathLst>
                  <a:path w="77178" h="74506" extrusionOk="0">
                    <a:moveTo>
                      <a:pt x="0" y="0"/>
                    </a:moveTo>
                    <a:lnTo>
                      <a:pt x="77179" y="74507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7" name="Google Shape;737;gd558e7c134_0_94">
                <a:extLst>
                  <a:ext uri="{FF2B5EF4-FFF2-40B4-BE49-F238E27FC236}">
                    <a16:creationId xmlns:a16="http://schemas.microsoft.com/office/drawing/2014/main" id="{2750C960-E5AC-75A5-ABDB-C1ACAE05C803}"/>
                  </a:ext>
                </a:extLst>
              </p:cNvPr>
              <p:cNvSpPr/>
              <p:nvPr/>
            </p:nvSpPr>
            <p:spPr>
              <a:xfrm>
                <a:off x="7050098" y="3267060"/>
                <a:ext cx="738712" cy="312927"/>
              </a:xfrm>
              <a:custGeom>
                <a:avLst/>
                <a:gdLst/>
                <a:ahLst/>
                <a:cxnLst/>
                <a:rect l="l" t="t" r="r" b="b"/>
                <a:pathLst>
                  <a:path w="738712" h="312927" extrusionOk="0">
                    <a:moveTo>
                      <a:pt x="588030" y="312928"/>
                    </a:moveTo>
                    <a:lnTo>
                      <a:pt x="95555" y="312928"/>
                    </a:lnTo>
                    <a:cubicBezTo>
                      <a:pt x="40427" y="312928"/>
                      <a:pt x="0" y="275675"/>
                      <a:pt x="0" y="227245"/>
                    </a:cubicBezTo>
                    <a:lnTo>
                      <a:pt x="0" y="85683"/>
                    </a:lnTo>
                    <a:cubicBezTo>
                      <a:pt x="0" y="37253"/>
                      <a:pt x="36752" y="0"/>
                      <a:pt x="84529" y="0"/>
                    </a:cubicBezTo>
                    <a:lnTo>
                      <a:pt x="422646" y="0"/>
                    </a:lnTo>
                    <a:lnTo>
                      <a:pt x="654183" y="0"/>
                    </a:lnTo>
                    <a:cubicBezTo>
                      <a:pt x="701960" y="0"/>
                      <a:pt x="738712" y="37253"/>
                      <a:pt x="738712" y="85683"/>
                    </a:cubicBezTo>
                    <a:lnTo>
                      <a:pt x="738712" y="227245"/>
                    </a:lnTo>
                    <a:cubicBezTo>
                      <a:pt x="738712" y="275675"/>
                      <a:pt x="701960" y="312928"/>
                      <a:pt x="654183" y="312928"/>
                    </a:cubicBezTo>
                    <a:lnTo>
                      <a:pt x="588030" y="312928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8" name="Google Shape;738;gd558e7c134_0_94">
                <a:extLst>
                  <a:ext uri="{FF2B5EF4-FFF2-40B4-BE49-F238E27FC236}">
                    <a16:creationId xmlns:a16="http://schemas.microsoft.com/office/drawing/2014/main" id="{D1024713-2522-F8B8-EC17-9DBDCE3ADB93}"/>
                  </a:ext>
                </a:extLst>
              </p:cNvPr>
              <p:cNvSpPr/>
              <p:nvPr/>
            </p:nvSpPr>
            <p:spPr>
              <a:xfrm>
                <a:off x="7050098" y="3680571"/>
                <a:ext cx="738712" cy="312927"/>
              </a:xfrm>
              <a:custGeom>
                <a:avLst/>
                <a:gdLst/>
                <a:ahLst/>
                <a:cxnLst/>
                <a:rect l="l" t="t" r="r" b="b"/>
                <a:pathLst>
                  <a:path w="738712" h="312927" extrusionOk="0">
                    <a:moveTo>
                      <a:pt x="565978" y="312928"/>
                    </a:moveTo>
                    <a:lnTo>
                      <a:pt x="95555" y="312928"/>
                    </a:lnTo>
                    <a:cubicBezTo>
                      <a:pt x="40427" y="312928"/>
                      <a:pt x="0" y="275675"/>
                      <a:pt x="0" y="227245"/>
                    </a:cubicBezTo>
                    <a:lnTo>
                      <a:pt x="0" y="85683"/>
                    </a:lnTo>
                    <a:cubicBezTo>
                      <a:pt x="0" y="37253"/>
                      <a:pt x="36752" y="0"/>
                      <a:pt x="84529" y="0"/>
                    </a:cubicBezTo>
                    <a:lnTo>
                      <a:pt x="422646" y="0"/>
                    </a:lnTo>
                    <a:lnTo>
                      <a:pt x="654183" y="0"/>
                    </a:lnTo>
                    <a:cubicBezTo>
                      <a:pt x="701960" y="0"/>
                      <a:pt x="738712" y="37253"/>
                      <a:pt x="738712" y="85683"/>
                    </a:cubicBezTo>
                    <a:lnTo>
                      <a:pt x="738712" y="186267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9" name="Google Shape;739;gd558e7c134_0_94">
                <a:extLst>
                  <a:ext uri="{FF2B5EF4-FFF2-40B4-BE49-F238E27FC236}">
                    <a16:creationId xmlns:a16="http://schemas.microsoft.com/office/drawing/2014/main" id="{83533917-C046-745E-24EE-FC0013D64949}"/>
                  </a:ext>
                </a:extLst>
              </p:cNvPr>
              <p:cNvSpPr/>
              <p:nvPr/>
            </p:nvSpPr>
            <p:spPr>
              <a:xfrm>
                <a:off x="7219156" y="3747628"/>
                <a:ext cx="36751" cy="175090"/>
              </a:xfrm>
              <a:custGeom>
                <a:avLst/>
                <a:gdLst/>
                <a:ahLst/>
                <a:cxnLst/>
                <a:rect l="l" t="t" r="r" b="b"/>
                <a:pathLst>
                  <a:path w="36751" h="175090" extrusionOk="0">
                    <a:moveTo>
                      <a:pt x="0" y="0"/>
                    </a:moveTo>
                    <a:lnTo>
                      <a:pt x="0" y="175091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0" name="Google Shape;740;gd558e7c134_0_94">
                <a:extLst>
                  <a:ext uri="{FF2B5EF4-FFF2-40B4-BE49-F238E27FC236}">
                    <a16:creationId xmlns:a16="http://schemas.microsoft.com/office/drawing/2014/main" id="{2277C923-6632-AA01-A7DD-981B8C246681}"/>
                  </a:ext>
                </a:extLst>
              </p:cNvPr>
              <p:cNvSpPr/>
              <p:nvPr/>
            </p:nvSpPr>
            <p:spPr>
              <a:xfrm>
                <a:off x="7281635" y="3740177"/>
                <a:ext cx="91879" cy="186266"/>
              </a:xfrm>
              <a:custGeom>
                <a:avLst/>
                <a:gdLst/>
                <a:ahLst/>
                <a:cxnLst/>
                <a:rect l="l" t="t" r="r" b="b"/>
                <a:pathLst>
                  <a:path w="91879" h="186266" extrusionOk="0">
                    <a:moveTo>
                      <a:pt x="0" y="22352"/>
                    </a:moveTo>
                    <a:cubicBezTo>
                      <a:pt x="3675" y="7451"/>
                      <a:pt x="22051" y="0"/>
                      <a:pt x="36752" y="0"/>
                    </a:cubicBezTo>
                    <a:cubicBezTo>
                      <a:pt x="73504" y="0"/>
                      <a:pt x="99230" y="48429"/>
                      <a:pt x="58803" y="96859"/>
                    </a:cubicBezTo>
                    <a:lnTo>
                      <a:pt x="22051" y="141563"/>
                    </a:lnTo>
                    <a:cubicBezTo>
                      <a:pt x="18376" y="145288"/>
                      <a:pt x="18376" y="149013"/>
                      <a:pt x="14701" y="156464"/>
                    </a:cubicBezTo>
                    <a:lnTo>
                      <a:pt x="14701" y="186267"/>
                    </a:lnTo>
                    <a:lnTo>
                      <a:pt x="91880" y="186267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1" name="Google Shape;741;gd558e7c134_0_94">
                <a:extLst>
                  <a:ext uri="{FF2B5EF4-FFF2-40B4-BE49-F238E27FC236}">
                    <a16:creationId xmlns:a16="http://schemas.microsoft.com/office/drawing/2014/main" id="{43BC81DC-40F7-6067-C349-BB10E8CF7A71}"/>
                  </a:ext>
                </a:extLst>
              </p:cNvPr>
              <p:cNvSpPr/>
              <p:nvPr/>
            </p:nvSpPr>
            <p:spPr>
              <a:xfrm>
                <a:off x="7432317" y="3740177"/>
                <a:ext cx="69828" cy="104309"/>
              </a:xfrm>
              <a:custGeom>
                <a:avLst/>
                <a:gdLst/>
                <a:ahLst/>
                <a:cxnLst/>
                <a:rect l="l" t="t" r="r" b="b"/>
                <a:pathLst>
                  <a:path w="69828" h="104309" extrusionOk="0">
                    <a:moveTo>
                      <a:pt x="0" y="0"/>
                    </a:moveTo>
                    <a:lnTo>
                      <a:pt x="0" y="104309"/>
                    </a:lnTo>
                    <a:lnTo>
                      <a:pt x="69828" y="104309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2" name="Google Shape;742;gd558e7c134_0_94">
                <a:extLst>
                  <a:ext uri="{FF2B5EF4-FFF2-40B4-BE49-F238E27FC236}">
                    <a16:creationId xmlns:a16="http://schemas.microsoft.com/office/drawing/2014/main" id="{61189B7B-0EDF-092D-0F8F-D6C600CFAD29}"/>
                  </a:ext>
                </a:extLst>
              </p:cNvPr>
              <p:cNvSpPr/>
              <p:nvPr/>
            </p:nvSpPr>
            <p:spPr>
              <a:xfrm>
                <a:off x="7502146" y="3740177"/>
                <a:ext cx="36751" cy="182541"/>
              </a:xfrm>
              <a:custGeom>
                <a:avLst/>
                <a:gdLst/>
                <a:ahLst/>
                <a:cxnLst/>
                <a:rect l="l" t="t" r="r" b="b"/>
                <a:pathLst>
                  <a:path w="36751" h="182541" extrusionOk="0">
                    <a:moveTo>
                      <a:pt x="0" y="0"/>
                    </a:moveTo>
                    <a:lnTo>
                      <a:pt x="0" y="182541"/>
                    </a:ln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3" name="Google Shape;743;gd558e7c134_0_94">
                <a:extLst>
                  <a:ext uri="{FF2B5EF4-FFF2-40B4-BE49-F238E27FC236}">
                    <a16:creationId xmlns:a16="http://schemas.microsoft.com/office/drawing/2014/main" id="{108D9E69-5742-3B72-F6AB-BF56D698D9A4}"/>
                  </a:ext>
                </a:extLst>
              </p:cNvPr>
              <p:cNvSpPr/>
              <p:nvPr/>
            </p:nvSpPr>
            <p:spPr>
              <a:xfrm>
                <a:off x="7594025" y="3740177"/>
                <a:ext cx="58802" cy="81957"/>
              </a:xfrm>
              <a:custGeom>
                <a:avLst/>
                <a:gdLst/>
                <a:ahLst/>
                <a:cxnLst/>
                <a:rect l="l" t="t" r="r" b="b"/>
                <a:pathLst>
                  <a:path w="58802" h="81957" extrusionOk="0">
                    <a:moveTo>
                      <a:pt x="0" y="81957"/>
                    </a:moveTo>
                    <a:lnTo>
                      <a:pt x="0" y="0"/>
                    </a:lnTo>
                    <a:cubicBezTo>
                      <a:pt x="18376" y="0"/>
                      <a:pt x="40427" y="0"/>
                      <a:pt x="58803" y="0"/>
                    </a:cubicBez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4" name="Google Shape;744;gd558e7c134_0_94">
                <a:extLst>
                  <a:ext uri="{FF2B5EF4-FFF2-40B4-BE49-F238E27FC236}">
                    <a16:creationId xmlns:a16="http://schemas.microsoft.com/office/drawing/2014/main" id="{779FD2CD-E745-7EB2-E427-647E8EDDEC80}"/>
                  </a:ext>
                </a:extLst>
              </p:cNvPr>
              <p:cNvSpPr/>
              <p:nvPr/>
            </p:nvSpPr>
            <p:spPr>
              <a:xfrm>
                <a:off x="7594025" y="3822134"/>
                <a:ext cx="55127" cy="111760"/>
              </a:xfrm>
              <a:custGeom>
                <a:avLst/>
                <a:gdLst/>
                <a:ahLst/>
                <a:cxnLst/>
                <a:rect l="l" t="t" r="r" b="b"/>
                <a:pathLst>
                  <a:path w="55127" h="111760" extrusionOk="0">
                    <a:moveTo>
                      <a:pt x="0" y="0"/>
                    </a:moveTo>
                    <a:cubicBezTo>
                      <a:pt x="29401" y="0"/>
                      <a:pt x="55128" y="26077"/>
                      <a:pt x="55128" y="55880"/>
                    </a:cubicBezTo>
                    <a:cubicBezTo>
                      <a:pt x="55128" y="85683"/>
                      <a:pt x="29401" y="111760"/>
                      <a:pt x="0" y="111760"/>
                    </a:cubicBezTo>
                  </a:path>
                </a:pathLst>
              </a:custGeom>
              <a:noFill/>
              <a:ln w="9525" cap="flat" cmpd="sng">
                <a:solidFill>
                  <a:srgbClr val="141B4D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5" name="Google Shape;745;gd558e7c134_0_94">
                <a:extLst>
                  <a:ext uri="{FF2B5EF4-FFF2-40B4-BE49-F238E27FC236}">
                    <a16:creationId xmlns:a16="http://schemas.microsoft.com/office/drawing/2014/main" id="{2F2D92C1-5945-4BD9-E981-E93A222657D9}"/>
                  </a:ext>
                </a:extLst>
              </p:cNvPr>
              <p:cNvSpPr/>
              <p:nvPr/>
            </p:nvSpPr>
            <p:spPr>
              <a:xfrm>
                <a:off x="7097875" y="3311764"/>
                <a:ext cx="650507" cy="37253"/>
              </a:xfrm>
              <a:custGeom>
                <a:avLst/>
                <a:gdLst/>
                <a:ahLst/>
                <a:cxnLst/>
                <a:rect l="l" t="t" r="r" b="b"/>
                <a:pathLst>
                  <a:path w="650507" h="37253" extrusionOk="0">
                    <a:moveTo>
                      <a:pt x="606405" y="0"/>
                    </a:moveTo>
                    <a:lnTo>
                      <a:pt x="374869" y="0"/>
                    </a:lnTo>
                    <a:lnTo>
                      <a:pt x="40427" y="0"/>
                    </a:lnTo>
                    <a:cubicBezTo>
                      <a:pt x="18376" y="0"/>
                      <a:pt x="0" y="14901"/>
                      <a:pt x="0" y="37253"/>
                    </a:cubicBezTo>
                    <a:lnTo>
                      <a:pt x="650508" y="37253"/>
                    </a:lnTo>
                    <a:cubicBezTo>
                      <a:pt x="646833" y="14901"/>
                      <a:pt x="628457" y="0"/>
                      <a:pt x="606405" y="0"/>
                    </a:cubicBezTo>
                    <a:close/>
                  </a:path>
                </a:pathLst>
              </a:custGeom>
              <a:solidFill>
                <a:srgbClr val="2CD5C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746" name="Google Shape;746;gd558e7c134_0_94">
                <a:extLst>
                  <a:ext uri="{FF2B5EF4-FFF2-40B4-BE49-F238E27FC236}">
                    <a16:creationId xmlns:a16="http://schemas.microsoft.com/office/drawing/2014/main" id="{E1570D27-9871-A118-8A91-022EB21D0672}"/>
                  </a:ext>
                </a:extLst>
              </p:cNvPr>
              <p:cNvGrpSpPr/>
              <p:nvPr/>
            </p:nvGrpSpPr>
            <p:grpSpPr>
              <a:xfrm>
                <a:off x="7645478" y="3911542"/>
                <a:ext cx="323416" cy="327829"/>
                <a:chOff x="7645478" y="3911542"/>
                <a:chExt cx="323416" cy="327829"/>
              </a:xfrm>
            </p:grpSpPr>
            <p:sp>
              <p:nvSpPr>
                <p:cNvPr id="747" name="Google Shape;747;gd558e7c134_0_94">
                  <a:extLst>
                    <a:ext uri="{FF2B5EF4-FFF2-40B4-BE49-F238E27FC236}">
                      <a16:creationId xmlns:a16="http://schemas.microsoft.com/office/drawing/2014/main" id="{EC62E3A4-91BD-96FD-3D2F-BFF05EB4878E}"/>
                    </a:ext>
                  </a:extLst>
                </p:cNvPr>
                <p:cNvSpPr/>
                <p:nvPr/>
              </p:nvSpPr>
              <p:spPr>
                <a:xfrm>
                  <a:off x="7645478" y="3911542"/>
                  <a:ext cx="323416" cy="327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3416" h="327829" extrusionOk="0">
                      <a:moveTo>
                        <a:pt x="323416" y="163915"/>
                      </a:moveTo>
                      <a:cubicBezTo>
                        <a:pt x="323416" y="254442"/>
                        <a:pt x="251017" y="327829"/>
                        <a:pt x="161708" y="327829"/>
                      </a:cubicBezTo>
                      <a:cubicBezTo>
                        <a:pt x="72399" y="327829"/>
                        <a:pt x="0" y="254442"/>
                        <a:pt x="0" y="163915"/>
                      </a:cubicBezTo>
                      <a:cubicBezTo>
                        <a:pt x="0" y="73387"/>
                        <a:pt x="72399" y="0"/>
                        <a:pt x="161708" y="0"/>
                      </a:cubicBezTo>
                      <a:cubicBezTo>
                        <a:pt x="251017" y="0"/>
                        <a:pt x="323416" y="73387"/>
                        <a:pt x="323416" y="163915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8" name="Google Shape;748;gd558e7c134_0_94">
                  <a:extLst>
                    <a:ext uri="{FF2B5EF4-FFF2-40B4-BE49-F238E27FC236}">
                      <a16:creationId xmlns:a16="http://schemas.microsoft.com/office/drawing/2014/main" id="{6DB5F9FB-B721-CDD2-5E4A-31D1D3B9FD4A}"/>
                    </a:ext>
                  </a:extLst>
                </p:cNvPr>
                <p:cNvSpPr/>
                <p:nvPr/>
              </p:nvSpPr>
              <p:spPr>
                <a:xfrm>
                  <a:off x="7726332" y="4023302"/>
                  <a:ext cx="172733" cy="10430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733" h="104309" extrusionOk="0">
                      <a:moveTo>
                        <a:pt x="0" y="37253"/>
                      </a:moveTo>
                      <a:lnTo>
                        <a:pt x="69828" y="104309"/>
                      </a:lnTo>
                      <a:lnTo>
                        <a:pt x="172734" y="0"/>
                      </a:lnTo>
                    </a:path>
                  </a:pathLst>
                </a:custGeom>
                <a:noFill/>
                <a:ln w="9525" cap="flat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749" name="Google Shape;749;gd558e7c134_0_94">
              <a:extLst>
                <a:ext uri="{FF2B5EF4-FFF2-40B4-BE49-F238E27FC236}">
                  <a16:creationId xmlns:a16="http://schemas.microsoft.com/office/drawing/2014/main" id="{88AC65D1-63E1-CB1D-8602-AFC81F1FA5E0}"/>
                </a:ext>
              </a:extLst>
            </p:cNvPr>
            <p:cNvSpPr txBox="1"/>
            <p:nvPr/>
          </p:nvSpPr>
          <p:spPr>
            <a:xfrm>
              <a:off x="4748851" y="3342064"/>
              <a:ext cx="1783200" cy="75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900"/>
              </a:pPr>
              <a:r>
                <a:rPr lang="en" sz="1600" b="1" dirty="0">
                  <a:solidFill>
                    <a:schemeClr val="accen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PASSWORD, MFA RESET/ </a:t>
              </a:r>
              <a:endParaRPr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900"/>
              </a:pPr>
              <a:r>
                <a:rPr lang="en" sz="1600" b="1" dirty="0">
                  <a:solidFill>
                    <a:schemeClr val="accen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ACCOUNT RECOVERY</a:t>
              </a:r>
              <a:endParaRPr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ctr">
                <a:spcBef>
                  <a:spcPts val="667"/>
                </a:spcBef>
                <a:spcAft>
                  <a:spcPts val="0"/>
                </a:spcAft>
                <a:buClr>
                  <a:schemeClr val="dk1"/>
                </a:buClr>
                <a:buSzPts val="900"/>
              </a:pPr>
              <a:r>
                <a:rPr lang="en" sz="1600" dirty="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Email / phone / device risk</a:t>
              </a:r>
              <a:endParaRPr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</a:pPr>
              <a:endParaRPr sz="1600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750" name="Google Shape;750;gd558e7c134_0_94">
            <a:extLst>
              <a:ext uri="{FF2B5EF4-FFF2-40B4-BE49-F238E27FC236}">
                <a16:creationId xmlns:a16="http://schemas.microsoft.com/office/drawing/2014/main" id="{740963C9-E534-FFC3-782D-074519B3D343}"/>
              </a:ext>
            </a:extLst>
          </p:cNvPr>
          <p:cNvGrpSpPr/>
          <p:nvPr/>
        </p:nvGrpSpPr>
        <p:grpSpPr>
          <a:xfrm>
            <a:off x="9212580" y="3258746"/>
            <a:ext cx="2377600" cy="2294540"/>
            <a:chOff x="6909435" y="2444059"/>
            <a:chExt cx="1783200" cy="1720905"/>
          </a:xfrm>
        </p:grpSpPr>
        <p:grpSp>
          <p:nvGrpSpPr>
            <p:cNvPr id="751" name="Google Shape;751;gd558e7c134_0_94">
              <a:extLst>
                <a:ext uri="{FF2B5EF4-FFF2-40B4-BE49-F238E27FC236}">
                  <a16:creationId xmlns:a16="http://schemas.microsoft.com/office/drawing/2014/main" id="{FA3B079A-DE36-DCA2-9DB5-17B3C576EFB9}"/>
                </a:ext>
              </a:extLst>
            </p:cNvPr>
            <p:cNvGrpSpPr/>
            <p:nvPr/>
          </p:nvGrpSpPr>
          <p:grpSpPr>
            <a:xfrm>
              <a:off x="7294168" y="2444059"/>
              <a:ext cx="1013597" cy="716606"/>
              <a:chOff x="9730442" y="3265793"/>
              <a:chExt cx="1359255" cy="960985"/>
            </a:xfrm>
          </p:grpSpPr>
          <p:grpSp>
            <p:nvGrpSpPr>
              <p:cNvPr id="752" name="Google Shape;752;gd558e7c134_0_94">
                <a:extLst>
                  <a:ext uri="{FF2B5EF4-FFF2-40B4-BE49-F238E27FC236}">
                    <a16:creationId xmlns:a16="http://schemas.microsoft.com/office/drawing/2014/main" id="{1AB6A748-A7B7-9695-2389-7EEE95E0DB5B}"/>
                  </a:ext>
                </a:extLst>
              </p:cNvPr>
              <p:cNvGrpSpPr/>
              <p:nvPr/>
            </p:nvGrpSpPr>
            <p:grpSpPr>
              <a:xfrm>
                <a:off x="9730442" y="3265793"/>
                <a:ext cx="1359255" cy="960985"/>
                <a:chOff x="9730442" y="3265793"/>
                <a:chExt cx="1359255" cy="960985"/>
              </a:xfrm>
            </p:grpSpPr>
            <p:sp>
              <p:nvSpPr>
                <p:cNvPr id="753" name="Google Shape;753;gd558e7c134_0_94">
                  <a:extLst>
                    <a:ext uri="{FF2B5EF4-FFF2-40B4-BE49-F238E27FC236}">
                      <a16:creationId xmlns:a16="http://schemas.microsoft.com/office/drawing/2014/main" id="{69774F3B-3DF6-3A97-90DE-CD59F69AAF89}"/>
                    </a:ext>
                  </a:extLst>
                </p:cNvPr>
                <p:cNvSpPr/>
                <p:nvPr/>
              </p:nvSpPr>
              <p:spPr>
                <a:xfrm>
                  <a:off x="9730442" y="3265793"/>
                  <a:ext cx="692781" cy="3974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2781" h="397498" extrusionOk="0">
                      <a:moveTo>
                        <a:pt x="0" y="0"/>
                      </a:moveTo>
                      <a:lnTo>
                        <a:pt x="692782" y="0"/>
                      </a:lnTo>
                      <a:lnTo>
                        <a:pt x="692782" y="397499"/>
                      </a:lnTo>
                      <a:lnTo>
                        <a:pt x="0" y="397499"/>
                      </a:lnTo>
                      <a:close/>
                    </a:path>
                  </a:pathLst>
                </a:custGeom>
                <a:noFill/>
                <a:ln w="9525" cap="rnd" cmpd="sng">
                  <a:solidFill>
                    <a:srgbClr val="141B4D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4" name="Google Shape;754;gd558e7c134_0_94">
                  <a:extLst>
                    <a:ext uri="{FF2B5EF4-FFF2-40B4-BE49-F238E27FC236}">
                      <a16:creationId xmlns:a16="http://schemas.microsoft.com/office/drawing/2014/main" id="{A6FA20EF-09D0-73EF-DC8A-374565D52E48}"/>
                    </a:ext>
                  </a:extLst>
                </p:cNvPr>
                <p:cNvSpPr/>
                <p:nvPr/>
              </p:nvSpPr>
              <p:spPr>
                <a:xfrm>
                  <a:off x="9933234" y="3366259"/>
                  <a:ext cx="42750" cy="2053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50" h="205301" extrusionOk="0">
                      <a:moveTo>
                        <a:pt x="42751" y="205302"/>
                      </a:moveTo>
                      <a:cubicBezTo>
                        <a:pt x="-14250" y="148516"/>
                        <a:pt x="-14250" y="56786"/>
                        <a:pt x="42751" y="0"/>
                      </a:cubicBezTo>
                    </a:path>
                  </a:pathLst>
                </a:custGeom>
                <a:noFill/>
                <a:ln w="9525" cap="rnd" cmpd="sng">
                  <a:solidFill>
                    <a:srgbClr val="141B4D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5" name="Google Shape;755;gd558e7c134_0_94">
                  <a:extLst>
                    <a:ext uri="{FF2B5EF4-FFF2-40B4-BE49-F238E27FC236}">
                      <a16:creationId xmlns:a16="http://schemas.microsoft.com/office/drawing/2014/main" id="{965EDB8F-9B8B-DCE5-D902-B6532A489C3B}"/>
                    </a:ext>
                  </a:extLst>
                </p:cNvPr>
                <p:cNvSpPr/>
                <p:nvPr/>
              </p:nvSpPr>
              <p:spPr>
                <a:xfrm>
                  <a:off x="10182065" y="3361891"/>
                  <a:ext cx="42750" cy="2053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750" h="205301" extrusionOk="0">
                      <a:moveTo>
                        <a:pt x="0" y="0"/>
                      </a:moveTo>
                      <a:cubicBezTo>
                        <a:pt x="57001" y="56786"/>
                        <a:pt x="57001" y="148516"/>
                        <a:pt x="0" y="205302"/>
                      </a:cubicBezTo>
                    </a:path>
                  </a:pathLst>
                </a:custGeom>
                <a:noFill/>
                <a:ln w="9525" cap="rnd" cmpd="sng">
                  <a:solidFill>
                    <a:srgbClr val="141B4D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6" name="Google Shape;756;gd558e7c134_0_94">
                  <a:extLst>
                    <a:ext uri="{FF2B5EF4-FFF2-40B4-BE49-F238E27FC236}">
                      <a16:creationId xmlns:a16="http://schemas.microsoft.com/office/drawing/2014/main" id="{C2E95364-AF4F-CE61-17D0-FEEF82994A3C}"/>
                    </a:ext>
                  </a:extLst>
                </p:cNvPr>
                <p:cNvSpPr/>
                <p:nvPr/>
              </p:nvSpPr>
              <p:spPr>
                <a:xfrm>
                  <a:off x="10309221" y="3466726"/>
                  <a:ext cx="17538" cy="174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38" h="17472" extrusionOk="0">
                      <a:moveTo>
                        <a:pt x="0" y="8736"/>
                      </a:moveTo>
                      <a:cubicBezTo>
                        <a:pt x="0" y="4368"/>
                        <a:pt x="4385" y="0"/>
                        <a:pt x="8769" y="0"/>
                      </a:cubicBezTo>
                      <a:cubicBezTo>
                        <a:pt x="13154" y="0"/>
                        <a:pt x="17539" y="4368"/>
                        <a:pt x="17539" y="8736"/>
                      </a:cubicBezTo>
                      <a:cubicBezTo>
                        <a:pt x="17539" y="13104"/>
                        <a:pt x="13154" y="17472"/>
                        <a:pt x="8769" y="17472"/>
                      </a:cubicBezTo>
                      <a:cubicBezTo>
                        <a:pt x="4385" y="17472"/>
                        <a:pt x="0" y="13104"/>
                        <a:pt x="0" y="8736"/>
                      </a:cubicBezTo>
                      <a:close/>
                    </a:path>
                  </a:pathLst>
                </a:custGeom>
                <a:noFill/>
                <a:ln w="9525" cap="rnd" cmpd="sng">
                  <a:solidFill>
                    <a:srgbClr val="141B4D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57" name="Google Shape;757;gd558e7c134_0_94">
                  <a:extLst>
                    <a:ext uri="{FF2B5EF4-FFF2-40B4-BE49-F238E27FC236}">
                      <a16:creationId xmlns:a16="http://schemas.microsoft.com/office/drawing/2014/main" id="{F1E0AFF4-0F80-CBBC-FAA0-8D77C22BCD18}"/>
                    </a:ext>
                  </a:extLst>
                </p:cNvPr>
                <p:cNvSpPr/>
                <p:nvPr/>
              </p:nvSpPr>
              <p:spPr>
                <a:xfrm>
                  <a:off x="9835675" y="3466726"/>
                  <a:ext cx="17538" cy="174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538" h="17472" extrusionOk="0">
                      <a:moveTo>
                        <a:pt x="0" y="8736"/>
                      </a:moveTo>
                      <a:cubicBezTo>
                        <a:pt x="0" y="4368"/>
                        <a:pt x="4385" y="0"/>
                        <a:pt x="8769" y="0"/>
                      </a:cubicBezTo>
                      <a:cubicBezTo>
                        <a:pt x="13154" y="0"/>
                        <a:pt x="17539" y="4368"/>
                        <a:pt x="17539" y="8736"/>
                      </a:cubicBezTo>
                      <a:cubicBezTo>
                        <a:pt x="17539" y="13104"/>
                        <a:pt x="13154" y="17472"/>
                        <a:pt x="8769" y="17472"/>
                      </a:cubicBezTo>
                      <a:cubicBezTo>
                        <a:pt x="4385" y="17472"/>
                        <a:pt x="0" y="13104"/>
                        <a:pt x="0" y="8736"/>
                      </a:cubicBezTo>
                      <a:close/>
                    </a:path>
                  </a:pathLst>
                </a:custGeom>
                <a:noFill/>
                <a:ln w="9525" cap="rnd" cmpd="sng">
                  <a:solidFill>
                    <a:srgbClr val="141B4D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758" name="Google Shape;758;gd558e7c134_0_94">
                  <a:extLst>
                    <a:ext uri="{FF2B5EF4-FFF2-40B4-BE49-F238E27FC236}">
                      <a16:creationId xmlns:a16="http://schemas.microsoft.com/office/drawing/2014/main" id="{6B548643-0FF8-791E-6372-089F2F94478C}"/>
                    </a:ext>
                  </a:extLst>
                </p:cNvPr>
                <p:cNvGrpSpPr/>
                <p:nvPr/>
              </p:nvGrpSpPr>
              <p:grpSpPr>
                <a:xfrm>
                  <a:off x="10037370" y="3361891"/>
                  <a:ext cx="87693" cy="209669"/>
                  <a:chOff x="10037370" y="3361891"/>
                  <a:chExt cx="87693" cy="209669"/>
                </a:xfrm>
              </p:grpSpPr>
              <p:sp>
                <p:nvSpPr>
                  <p:cNvPr id="759" name="Google Shape;759;gd558e7c134_0_94">
                    <a:extLst>
                      <a:ext uri="{FF2B5EF4-FFF2-40B4-BE49-F238E27FC236}">
                        <a16:creationId xmlns:a16="http://schemas.microsoft.com/office/drawing/2014/main" id="{84F256C5-8539-4C8A-3275-75FE4ACCA33F}"/>
                      </a:ext>
                    </a:extLst>
                  </p:cNvPr>
                  <p:cNvSpPr/>
                  <p:nvPr/>
                </p:nvSpPr>
                <p:spPr>
                  <a:xfrm>
                    <a:off x="10037370" y="3388100"/>
                    <a:ext cx="78924" cy="1572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8924" h="157252" extrusionOk="0">
                        <a:moveTo>
                          <a:pt x="0" y="117939"/>
                        </a:moveTo>
                        <a:cubicBezTo>
                          <a:pt x="0" y="139780"/>
                          <a:pt x="17539" y="157252"/>
                          <a:pt x="39462" y="157252"/>
                        </a:cubicBezTo>
                        <a:cubicBezTo>
                          <a:pt x="61386" y="157252"/>
                          <a:pt x="78924" y="139780"/>
                          <a:pt x="78924" y="117939"/>
                        </a:cubicBezTo>
                        <a:cubicBezTo>
                          <a:pt x="78924" y="96099"/>
                          <a:pt x="61386" y="87362"/>
                          <a:pt x="39462" y="78626"/>
                        </a:cubicBezTo>
                        <a:cubicBezTo>
                          <a:pt x="21923" y="69890"/>
                          <a:pt x="0" y="61154"/>
                          <a:pt x="0" y="39313"/>
                        </a:cubicBezTo>
                        <a:cubicBezTo>
                          <a:pt x="0" y="17472"/>
                          <a:pt x="17539" y="0"/>
                          <a:pt x="39462" y="0"/>
                        </a:cubicBezTo>
                        <a:cubicBezTo>
                          <a:pt x="61386" y="0"/>
                          <a:pt x="78924" y="17472"/>
                          <a:pt x="78924" y="39313"/>
                        </a:cubicBezTo>
                      </a:path>
                    </a:pathLst>
                  </a:custGeom>
                  <a:noFill/>
                  <a:ln w="9525" cap="rnd" cmpd="sng">
                    <a:solidFill>
                      <a:srgbClr val="141B4D"/>
                    </a:solidFill>
                    <a:prstDash val="solid"/>
                    <a:miter lim="8000"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0" name="Google Shape;760;gd558e7c134_0_94">
                    <a:extLst>
                      <a:ext uri="{FF2B5EF4-FFF2-40B4-BE49-F238E27FC236}">
                        <a16:creationId xmlns:a16="http://schemas.microsoft.com/office/drawing/2014/main" id="{AE0ABCCC-1DC4-552E-DFBD-B125C52E5239}"/>
                      </a:ext>
                    </a:extLst>
                  </p:cNvPr>
                  <p:cNvSpPr/>
                  <p:nvPr/>
                </p:nvSpPr>
                <p:spPr>
                  <a:xfrm>
                    <a:off x="10081217" y="3361891"/>
                    <a:ext cx="43846" cy="218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846" h="21840" extrusionOk="0">
                        <a:moveTo>
                          <a:pt x="0" y="0"/>
                        </a:moveTo>
                        <a:lnTo>
                          <a:pt x="0" y="21841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rgbClr val="141B4D"/>
                    </a:solidFill>
                    <a:prstDash val="solid"/>
                    <a:miter lim="8000"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1" name="Google Shape;761;gd558e7c134_0_94">
                    <a:extLst>
                      <a:ext uri="{FF2B5EF4-FFF2-40B4-BE49-F238E27FC236}">
                        <a16:creationId xmlns:a16="http://schemas.microsoft.com/office/drawing/2014/main" id="{3C5858C4-0293-ED61-0CD7-40C3951F208A}"/>
                      </a:ext>
                    </a:extLst>
                  </p:cNvPr>
                  <p:cNvSpPr/>
                  <p:nvPr/>
                </p:nvSpPr>
                <p:spPr>
                  <a:xfrm>
                    <a:off x="10081217" y="3545352"/>
                    <a:ext cx="43846" cy="2620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846" h="26208" extrusionOk="0">
                        <a:moveTo>
                          <a:pt x="0" y="0"/>
                        </a:moveTo>
                        <a:lnTo>
                          <a:pt x="0" y="26209"/>
                        </a:lnTo>
                      </a:path>
                    </a:pathLst>
                  </a:custGeom>
                  <a:noFill/>
                  <a:ln w="9525" cap="rnd" cmpd="sng">
                    <a:solidFill>
                      <a:srgbClr val="141B4D"/>
                    </a:solidFill>
                    <a:prstDash val="solid"/>
                    <a:miter lim="8000"/>
                    <a:headEnd type="none" w="sm" len="sm"/>
                    <a:tailEnd type="none" w="sm" len="sm"/>
                  </a:ln>
                </p:spPr>
                <p:txBody>
                  <a:bodyPr spcFirstLastPara="1" wrap="square" lIns="121900" tIns="60933" rIns="121900" bIns="60933" anchor="ctr" anchorCtr="0">
                    <a:noAutofit/>
                  </a:bodyPr>
                  <a:lstStyle/>
                  <a:p>
                    <a:pPr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800"/>
                    </a:pPr>
                    <a:endParaRPr sz="24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762" name="Google Shape;762;gd558e7c134_0_94">
                  <a:extLst>
                    <a:ext uri="{FF2B5EF4-FFF2-40B4-BE49-F238E27FC236}">
                      <a16:creationId xmlns:a16="http://schemas.microsoft.com/office/drawing/2014/main" id="{F15784F8-FA0C-65D5-1F66-EEFEEF55F7AF}"/>
                    </a:ext>
                  </a:extLst>
                </p:cNvPr>
                <p:cNvSpPr/>
                <p:nvPr/>
              </p:nvSpPr>
              <p:spPr>
                <a:xfrm>
                  <a:off x="10427608" y="3357523"/>
                  <a:ext cx="92078" cy="231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2078" h="231510" extrusionOk="0">
                      <a:moveTo>
                        <a:pt x="92079" y="231510"/>
                      </a:moveTo>
                      <a:lnTo>
                        <a:pt x="92079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rnd" cmpd="sng">
                  <a:solidFill>
                    <a:srgbClr val="141B4D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3" name="Google Shape;763;gd558e7c134_0_94">
                  <a:extLst>
                    <a:ext uri="{FF2B5EF4-FFF2-40B4-BE49-F238E27FC236}">
                      <a16:creationId xmlns:a16="http://schemas.microsoft.com/office/drawing/2014/main" id="{D5D54814-C078-BD64-47D5-B6B661128572}"/>
                    </a:ext>
                  </a:extLst>
                </p:cNvPr>
                <p:cNvSpPr/>
                <p:nvPr/>
              </p:nvSpPr>
              <p:spPr>
                <a:xfrm>
                  <a:off x="10519687" y="3449254"/>
                  <a:ext cx="87693" cy="1878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7693" h="187829" extrusionOk="0">
                      <a:moveTo>
                        <a:pt x="87694" y="187829"/>
                      </a:moveTo>
                      <a:lnTo>
                        <a:pt x="87694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 cap="rnd" cmpd="sng">
                  <a:solidFill>
                    <a:srgbClr val="141B4D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4" name="Google Shape;764;gd558e7c134_0_94">
                  <a:extLst>
                    <a:ext uri="{FF2B5EF4-FFF2-40B4-BE49-F238E27FC236}">
                      <a16:creationId xmlns:a16="http://schemas.microsoft.com/office/drawing/2014/main" id="{F999EE89-4009-0398-005B-0191F90D2031}"/>
                    </a:ext>
                  </a:extLst>
                </p:cNvPr>
                <p:cNvSpPr/>
                <p:nvPr/>
              </p:nvSpPr>
              <p:spPr>
                <a:xfrm>
                  <a:off x="9914599" y="3658923"/>
                  <a:ext cx="806783" cy="34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6783" h="340713" extrusionOk="0">
                      <a:moveTo>
                        <a:pt x="223619" y="104835"/>
                      </a:moveTo>
                      <a:lnTo>
                        <a:pt x="605088" y="104835"/>
                      </a:lnTo>
                      <a:lnTo>
                        <a:pt x="605088" y="0"/>
                      </a:lnTo>
                      <a:lnTo>
                        <a:pt x="806784" y="170357"/>
                      </a:lnTo>
                      <a:lnTo>
                        <a:pt x="605088" y="340713"/>
                      </a:lnTo>
                      <a:lnTo>
                        <a:pt x="605088" y="235878"/>
                      </a:lnTo>
                      <a:lnTo>
                        <a:pt x="109617" y="235878"/>
                      </a:lnTo>
                      <a:cubicBezTo>
                        <a:pt x="48232" y="235878"/>
                        <a:pt x="0" y="187829"/>
                        <a:pt x="0" y="126675"/>
                      </a:cubicBezTo>
                      <a:lnTo>
                        <a:pt x="0" y="21841"/>
                      </a:lnTo>
                    </a:path>
                  </a:pathLst>
                </a:custGeom>
                <a:noFill/>
                <a:ln w="9525" cap="rnd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5" name="Google Shape;765;gd558e7c134_0_94">
                  <a:extLst>
                    <a:ext uri="{FF2B5EF4-FFF2-40B4-BE49-F238E27FC236}">
                      <a16:creationId xmlns:a16="http://schemas.microsoft.com/office/drawing/2014/main" id="{28230F00-9BBD-16B4-410F-7631CB736377}"/>
                    </a:ext>
                  </a:extLst>
                </p:cNvPr>
                <p:cNvSpPr/>
                <p:nvPr/>
              </p:nvSpPr>
              <p:spPr>
                <a:xfrm>
                  <a:off x="10598611" y="3886065"/>
                  <a:ext cx="311313" cy="3407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1313" h="340713" extrusionOk="0">
                      <a:moveTo>
                        <a:pt x="311313" y="240246"/>
                      </a:moveTo>
                      <a:lnTo>
                        <a:pt x="201696" y="240246"/>
                      </a:lnTo>
                      <a:lnTo>
                        <a:pt x="201696" y="340713"/>
                      </a:lnTo>
                      <a:lnTo>
                        <a:pt x="0" y="170357"/>
                      </a:lnTo>
                      <a:lnTo>
                        <a:pt x="201696" y="0"/>
                      </a:lnTo>
                      <a:lnTo>
                        <a:pt x="201696" y="104835"/>
                      </a:lnTo>
                      <a:lnTo>
                        <a:pt x="311313" y="104835"/>
                      </a:lnTo>
                    </a:path>
                  </a:pathLst>
                </a:custGeom>
                <a:noFill/>
                <a:ln w="9525" cap="rnd" cmpd="sng">
                  <a:solidFill>
                    <a:srgbClr val="141B4D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6" name="Google Shape;766;gd558e7c134_0_94">
                  <a:extLst>
                    <a:ext uri="{FF2B5EF4-FFF2-40B4-BE49-F238E27FC236}">
                      <a16:creationId xmlns:a16="http://schemas.microsoft.com/office/drawing/2014/main" id="{1F8E1275-8624-031C-1B33-1B387F5C19E8}"/>
                    </a:ext>
                  </a:extLst>
                </p:cNvPr>
                <p:cNvSpPr/>
                <p:nvPr/>
              </p:nvSpPr>
              <p:spPr>
                <a:xfrm>
                  <a:off x="11006388" y="4126312"/>
                  <a:ext cx="83309" cy="43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309" h="43681" extrusionOk="0">
                      <a:moveTo>
                        <a:pt x="0" y="0"/>
                      </a:moveTo>
                      <a:lnTo>
                        <a:pt x="83309" y="0"/>
                      </a:lnTo>
                    </a:path>
                  </a:pathLst>
                </a:custGeom>
                <a:noFill/>
                <a:ln w="9525" cap="rnd" cmpd="sng">
                  <a:solidFill>
                    <a:srgbClr val="141B4D"/>
                  </a:solidFill>
                  <a:prstDash val="dashDot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7" name="Google Shape;767;gd558e7c134_0_94">
                  <a:extLst>
                    <a:ext uri="{FF2B5EF4-FFF2-40B4-BE49-F238E27FC236}">
                      <a16:creationId xmlns:a16="http://schemas.microsoft.com/office/drawing/2014/main" id="{E692048A-77DC-17DE-4F50-8EB6FBEA3949}"/>
                    </a:ext>
                  </a:extLst>
                </p:cNvPr>
                <p:cNvSpPr/>
                <p:nvPr/>
              </p:nvSpPr>
              <p:spPr>
                <a:xfrm>
                  <a:off x="11006388" y="3990900"/>
                  <a:ext cx="83309" cy="436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309" h="43681" extrusionOk="0">
                      <a:moveTo>
                        <a:pt x="0" y="0"/>
                      </a:moveTo>
                      <a:lnTo>
                        <a:pt x="83309" y="0"/>
                      </a:lnTo>
                    </a:path>
                  </a:pathLst>
                </a:custGeom>
                <a:noFill/>
                <a:ln w="9525" cap="rnd" cmpd="sng">
                  <a:solidFill>
                    <a:srgbClr val="141B4D"/>
                  </a:solidFill>
                  <a:prstDash val="dashDot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</a:pPr>
                  <a:endParaRPr sz="24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768" name="Google Shape;768;gd558e7c134_0_94">
                <a:extLst>
                  <a:ext uri="{FF2B5EF4-FFF2-40B4-BE49-F238E27FC236}">
                    <a16:creationId xmlns:a16="http://schemas.microsoft.com/office/drawing/2014/main" id="{B23C402B-C5FD-8D0E-CBCD-04DFA5027C31}"/>
                  </a:ext>
                </a:extLst>
              </p:cNvPr>
              <p:cNvSpPr/>
              <p:nvPr/>
            </p:nvSpPr>
            <p:spPr>
              <a:xfrm>
                <a:off x="9787443" y="3322578"/>
                <a:ext cx="122771" cy="122307"/>
              </a:xfrm>
              <a:custGeom>
                <a:avLst/>
                <a:gdLst/>
                <a:ahLst/>
                <a:cxnLst/>
                <a:rect l="l" t="t" r="r" b="b"/>
                <a:pathLst>
                  <a:path w="122771" h="122307" extrusionOk="0">
                    <a:moveTo>
                      <a:pt x="0" y="0"/>
                    </a:moveTo>
                    <a:lnTo>
                      <a:pt x="0" y="122307"/>
                    </a:lnTo>
                    <a:lnTo>
                      <a:pt x="122771" y="0"/>
                    </a:lnTo>
                    <a:close/>
                  </a:path>
                </a:pathLst>
              </a:custGeom>
              <a:solidFill>
                <a:srgbClr val="FDB600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69" name="Google Shape;769;gd558e7c134_0_94">
              <a:extLst>
                <a:ext uri="{FF2B5EF4-FFF2-40B4-BE49-F238E27FC236}">
                  <a16:creationId xmlns:a16="http://schemas.microsoft.com/office/drawing/2014/main" id="{B7FA1942-B8BC-A9C3-E700-4BA7291B5C50}"/>
                </a:ext>
              </a:extLst>
            </p:cNvPr>
            <p:cNvSpPr txBox="1"/>
            <p:nvPr/>
          </p:nvSpPr>
          <p:spPr>
            <a:xfrm>
              <a:off x="6909435" y="3342064"/>
              <a:ext cx="1783200" cy="82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Clr>
                  <a:schemeClr val="accent1"/>
                </a:buClr>
                <a:buSzPts val="900"/>
              </a:pPr>
              <a:r>
                <a:rPr lang="en" sz="1600" b="1">
                  <a:solidFill>
                    <a:schemeClr val="accen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REMOTE PRESENCE</a:t>
              </a:r>
              <a:br>
                <a:rPr lang="en" sz="1600" b="1">
                  <a:solidFill>
                    <a:schemeClr val="accen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</a:br>
              <a:r>
                <a:rPr lang="en" sz="1600" b="1">
                  <a:solidFill>
                    <a:schemeClr val="accen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TRANSACTIONS</a:t>
              </a:r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ctr">
                <a:spcBef>
                  <a:spcPts val="667"/>
                </a:spcBef>
                <a:spcAft>
                  <a:spcPts val="667"/>
                </a:spcAft>
                <a:buClr>
                  <a:schemeClr val="dk1"/>
                </a:buClr>
                <a:buSzPts val="900"/>
              </a:pPr>
              <a:r>
                <a:rPr lang="en" sz="16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New bank, transcripts, </a:t>
              </a:r>
              <a:br>
                <a:rPr lang="en" sz="16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</a:br>
              <a:r>
                <a:rPr lang="en" sz="16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online exams, remote employees, etc.</a:t>
              </a:r>
              <a:endPara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29D7957-F55E-1B27-87E7-C7D45033A568}"/>
              </a:ext>
            </a:extLst>
          </p:cNvPr>
          <p:cNvSpPr/>
          <p:nvPr/>
        </p:nvSpPr>
        <p:spPr>
          <a:xfrm>
            <a:off x="6095851" y="2082423"/>
            <a:ext cx="2976124" cy="658368"/>
          </a:xfrm>
          <a:prstGeom prst="rect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Currently in Preview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D990B6-8C3A-C2A4-2509-922E0706119A}"/>
              </a:ext>
            </a:extLst>
          </p:cNvPr>
          <p:cNvSpPr/>
          <p:nvPr/>
        </p:nvSpPr>
        <p:spPr>
          <a:xfrm>
            <a:off x="9170964" y="2093734"/>
            <a:ext cx="1727314" cy="6400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2H 2027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1AA62F-3672-712E-CA52-D3172E91C70B}"/>
              </a:ext>
            </a:extLst>
          </p:cNvPr>
          <p:cNvSpPr txBox="1"/>
          <p:nvPr/>
        </p:nvSpPr>
        <p:spPr>
          <a:xfrm>
            <a:off x="3730627" y="5026038"/>
            <a:ext cx="2246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IAL2 / V4 Verifications</a:t>
            </a:r>
          </a:p>
        </p:txBody>
      </p:sp>
      <p:grpSp>
        <p:nvGrpSpPr>
          <p:cNvPr id="690" name="Google Shape;690;gd558e7c134_0_94">
            <a:extLst>
              <a:ext uri="{FF2B5EF4-FFF2-40B4-BE49-F238E27FC236}">
                <a16:creationId xmlns:a16="http://schemas.microsoft.com/office/drawing/2014/main" id="{6C84E316-48CF-F71B-2092-A8255DB2FE2D}"/>
              </a:ext>
            </a:extLst>
          </p:cNvPr>
          <p:cNvGrpSpPr/>
          <p:nvPr/>
        </p:nvGrpSpPr>
        <p:grpSpPr>
          <a:xfrm>
            <a:off x="736292" y="2084832"/>
            <a:ext cx="8335683" cy="658368"/>
            <a:chOff x="419100" y="2080462"/>
            <a:chExt cx="3012000" cy="501300"/>
          </a:xfrm>
          <a:solidFill>
            <a:schemeClr val="accent6"/>
          </a:solidFill>
        </p:grpSpPr>
        <p:sp>
          <p:nvSpPr>
            <p:cNvPr id="691" name="Google Shape;691;gd558e7c134_0_94">
              <a:extLst>
                <a:ext uri="{FF2B5EF4-FFF2-40B4-BE49-F238E27FC236}">
                  <a16:creationId xmlns:a16="http://schemas.microsoft.com/office/drawing/2014/main" id="{61FBBE97-BB57-1B7E-CA68-ACE45F346C57}"/>
                </a:ext>
              </a:extLst>
            </p:cNvPr>
            <p:cNvSpPr/>
            <p:nvPr/>
          </p:nvSpPr>
          <p:spPr>
            <a:xfrm>
              <a:off x="419100" y="2080462"/>
              <a:ext cx="3012000" cy="5013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</a:pPr>
              <a:endParaRPr sz="1867" b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  <p:sp>
          <p:nvSpPr>
            <p:cNvPr id="692" name="Google Shape;692;gd558e7c134_0_94">
              <a:extLst>
                <a:ext uri="{FF2B5EF4-FFF2-40B4-BE49-F238E27FC236}">
                  <a16:creationId xmlns:a16="http://schemas.microsoft.com/office/drawing/2014/main" id="{68732397-D888-5C15-E042-4BE7B126B3DB}"/>
                </a:ext>
              </a:extLst>
            </p:cNvPr>
            <p:cNvSpPr/>
            <p:nvPr/>
          </p:nvSpPr>
          <p:spPr>
            <a:xfrm>
              <a:off x="444821" y="2151144"/>
              <a:ext cx="2986200" cy="305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33" tIns="45700" rIns="91433" bIns="45700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</a:pPr>
              <a:r>
                <a:rPr lang="en" sz="1600" b="1">
                  <a:solidFill>
                    <a:schemeClr val="l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Currently Available</a:t>
              </a:r>
              <a:endParaRPr sz="1867" b="1">
                <a:solidFill>
                  <a:schemeClr val="lt1"/>
                </a:solidFill>
                <a:latin typeface="Open Sans SemiBold"/>
                <a:ea typeface="Open Sans SemiBold"/>
                <a:cs typeface="Open Sans SemiBold"/>
                <a:sym typeface="Open Sans Semi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9052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0776EF6-FFFC-A1A2-46B9-06B36869C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  <p:pic>
        <p:nvPicPr>
          <p:cNvPr id="7" name="Picture 2" descr="66,481 Q And A Stock Photos, Pictures &amp; Royalty-Free Images - iStock |  Questions, Faq icon, Faq infographic">
            <a:extLst>
              <a:ext uri="{FF2B5EF4-FFF2-40B4-BE49-F238E27FC236}">
                <a16:creationId xmlns:a16="http://schemas.microsoft.com/office/drawing/2014/main" id="{AE6F6F05-C9F0-F9BE-3E09-3791908DE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513" y="1310112"/>
            <a:ext cx="7878973" cy="493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97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4">
            <a:extLst>
              <a:ext uri="{FF2B5EF4-FFF2-40B4-BE49-F238E27FC236}">
                <a16:creationId xmlns:a16="http://schemas.microsoft.com/office/drawing/2014/main" id="{89A9FA08-E424-FD84-6A88-999258986F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25656" y="1826633"/>
            <a:ext cx="6940689" cy="369332"/>
          </a:xfrm>
        </p:spPr>
        <p:txBody>
          <a:bodyPr/>
          <a:lstStyle/>
          <a:p>
            <a:r>
              <a:rPr lang="en-US" altLang="en-US" sz="3600" b="1" dirty="0"/>
              <a:t>Thank you!</a:t>
            </a: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5DDA988E-8A85-6041-CD26-F2317C80B982}"/>
              </a:ext>
            </a:extLst>
          </p:cNvPr>
          <p:cNvSpPr txBox="1">
            <a:spLocks noChangeArrowheads="1"/>
          </p:cNvSpPr>
          <p:nvPr/>
        </p:nvSpPr>
        <p:spPr>
          <a:xfrm>
            <a:off x="634590" y="1530035"/>
            <a:ext cx="10922820" cy="3107321"/>
          </a:xfrm>
          <a:prstGeom prst="rect">
            <a:avLst/>
          </a:prstGeom>
          <a:noFill/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b="0" i="0" kern="12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altLang="en-US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en-US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en-US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en-US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en-US" sz="2800" dirty="0"/>
              <a:t>John Van </a:t>
            </a:r>
            <a:r>
              <a:rPr lang="en-US" altLang="en-US" sz="2800" dirty="0" err="1"/>
              <a:t>Weeren</a:t>
            </a:r>
            <a:r>
              <a:rPr lang="en-US" altLang="en-US" sz="2800" dirty="0"/>
              <a:t>: </a:t>
            </a:r>
            <a:r>
              <a:rPr lang="en-US" altLang="en-US" sz="2800" dirty="0">
                <a:hlinkClick r:id="rId3"/>
              </a:rPr>
              <a:t>john.vanweeren@voyatek.com</a:t>
            </a:r>
            <a:r>
              <a:rPr lang="en-US" altLang="en-US" sz="2800" dirty="0"/>
              <a:t>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en-US" sz="2800" dirty="0"/>
              <a:t>Emily Bonham: </a:t>
            </a:r>
            <a:r>
              <a:rPr lang="en-US" altLang="en-US" sz="2800" dirty="0">
                <a:hlinkClick r:id="rId4"/>
              </a:rPr>
              <a:t>emily.bonham@voyatek.com</a:t>
            </a:r>
            <a:endParaRPr lang="en-US" altLang="en-US" sz="28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alt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oyatekppt">
  <a:themeElements>
    <a:clrScheme name="Voyatek PPT">
      <a:dk1>
        <a:srgbClr val="131A2A"/>
      </a:dk1>
      <a:lt1>
        <a:srgbClr val="FFFFFF"/>
      </a:lt1>
      <a:dk2>
        <a:srgbClr val="636B71"/>
      </a:dk2>
      <a:lt2>
        <a:srgbClr val="E7E6E6"/>
      </a:lt2>
      <a:accent1>
        <a:srgbClr val="516387"/>
      </a:accent1>
      <a:accent2>
        <a:srgbClr val="ED1C11"/>
      </a:accent2>
      <a:accent3>
        <a:srgbClr val="4400B3"/>
      </a:accent3>
      <a:accent4>
        <a:srgbClr val="636B71"/>
      </a:accent4>
      <a:accent5>
        <a:srgbClr val="8338FF"/>
      </a:accent5>
      <a:accent6>
        <a:srgbClr val="00DA98"/>
      </a:accent6>
      <a:hlink>
        <a:srgbClr val="220059"/>
      </a:hlink>
      <a:folHlink>
        <a:srgbClr val="516387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9D728B8C-4695-E64F-9745-BAC89A39A529}" vid="{6B0BEB9E-1223-D549-A442-6E17632DD35F}"/>
    </a:ext>
  </a:extLst>
</a:theme>
</file>

<file path=ppt/theme/theme2.xml><?xml version="1.0" encoding="utf-8"?>
<a:theme xmlns:a="http://schemas.openxmlformats.org/drawingml/2006/main" name="1_voyatekppt">
  <a:themeElements>
    <a:clrScheme name="Voyatek PPT">
      <a:dk1>
        <a:srgbClr val="131A2A"/>
      </a:dk1>
      <a:lt1>
        <a:srgbClr val="FFFFFF"/>
      </a:lt1>
      <a:dk2>
        <a:srgbClr val="636B71"/>
      </a:dk2>
      <a:lt2>
        <a:srgbClr val="E7E6E6"/>
      </a:lt2>
      <a:accent1>
        <a:srgbClr val="ED1C11"/>
      </a:accent1>
      <a:accent2>
        <a:srgbClr val="ED1132"/>
      </a:accent2>
      <a:accent3>
        <a:srgbClr val="DA0041"/>
      </a:accent3>
      <a:accent4>
        <a:srgbClr val="4400B3"/>
      </a:accent4>
      <a:accent5>
        <a:srgbClr val="8338FF"/>
      </a:accent5>
      <a:accent6>
        <a:srgbClr val="00DA98"/>
      </a:accent6>
      <a:hlink>
        <a:srgbClr val="220059"/>
      </a:hlink>
      <a:folHlink>
        <a:srgbClr val="516387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04960CCD-C450-0D40-A207-565C2197EFC6}" vid="{E34CA13B-8176-2347-A064-638BA1186BD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acf3122-38b0-4561-897b-b377e63ce9db" xsi:nil="true"/>
    <lcf76f155ced4ddcb4097134ff3c332f xmlns="bd8dc3fc-0817-499b-911b-d18583945e4f">
      <Terms xmlns="http://schemas.microsoft.com/office/infopath/2007/PartnerControls"/>
    </lcf76f155ced4ddcb4097134ff3c332f>
    <SharedWithUsers xmlns="550abdf6-d10b-4121-a597-e8575b537acf">
      <UserInfo>
        <DisplayName>Everyone except external users</DisplayName>
        <AccountId>5</AccountId>
        <AccountType/>
      </UserInfo>
      <UserInfo>
        <DisplayName>Rochelle Ferguson</DisplayName>
        <AccountId>6133</AccountId>
        <AccountType/>
      </UserInfo>
    </SharedWithUsers>
    <Due_x0020_Date_x003a_ xmlns="6acf3122-38b0-4561-897b-b377e63ce9d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71DD76FA601142AA09F45929F90F4A" ma:contentTypeVersion="23" ma:contentTypeDescription="Create a new document." ma:contentTypeScope="" ma:versionID="640814a1816e6888cf61a455fa68ae77">
  <xsd:schema xmlns:xsd="http://www.w3.org/2001/XMLSchema" xmlns:xs="http://www.w3.org/2001/XMLSchema" xmlns:p="http://schemas.microsoft.com/office/2006/metadata/properties" xmlns:ns2="6acf3122-38b0-4561-897b-b377e63ce9db" xmlns:ns3="550abdf6-d10b-4121-a597-e8575b537acf" xmlns:ns4="bd8dc3fc-0817-499b-911b-d18583945e4f" targetNamespace="http://schemas.microsoft.com/office/2006/metadata/properties" ma:root="true" ma:fieldsID="a859ba234e52e8234ebf8a9bfc740b68" ns2:_="" ns3:_="" ns4:_="">
    <xsd:import namespace="6acf3122-38b0-4561-897b-b377e63ce9db"/>
    <xsd:import namespace="550abdf6-d10b-4121-a597-e8575b537acf"/>
    <xsd:import namespace="bd8dc3fc-0817-499b-911b-d18583945e4f"/>
    <xsd:element name="properties">
      <xsd:complexType>
        <xsd:sequence>
          <xsd:element name="documentManagement">
            <xsd:complexType>
              <xsd:all>
                <xsd:element ref="ns2:Due_x0020_Date_x003a_" minOccurs="0"/>
                <xsd:element ref="ns3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lcf76f155ced4ddcb4097134ff3c332f" minOccurs="0"/>
                <xsd:element ref="ns2:TaxCatchAll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cf3122-38b0-4561-897b-b377e63ce9db" elementFormDefault="qualified">
    <xsd:import namespace="http://schemas.microsoft.com/office/2006/documentManagement/types"/>
    <xsd:import namespace="http://schemas.microsoft.com/office/infopath/2007/PartnerControls"/>
    <xsd:element name="Due_x0020_Date_x003a_" ma:index="7" nillable="true" ma:displayName="Due Date:" ma:format="DateTime" ma:internalName="Due_x0020_Date_x003A_" ma:readOnly="false">
      <xsd:simpleType>
        <xsd:restriction base="dms:DateTime"/>
      </xsd:simpleType>
    </xsd:element>
    <xsd:element name="TaxCatchAll" ma:index="23" nillable="true" ma:displayName="Taxonomy Catch All Column" ma:hidden="true" ma:list="{b647e126-2e1c-417b-9d44-417d909e6afb}" ma:internalName="TaxCatchAll" ma:showField="CatchAllData" ma:web="6acf3122-38b0-4561-897b-b377e63ce9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0abdf6-d10b-4121-a597-e8575b537ac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8dc3fc-0817-499b-911b-d18583945e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b98acba-6301-43b9-a532-67840d94f9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6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A70E2E-5518-DE4B-A950-F97427F43D4E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dcmitype/"/>
    <ds:schemaRef ds:uri="550abdf6-d10b-4121-a597-e8575b537acf"/>
    <ds:schemaRef ds:uri="6acf3122-38b0-4561-897b-b377e63ce9db"/>
    <ds:schemaRef ds:uri="http://schemas.openxmlformats.org/package/2006/metadata/core-properties"/>
    <ds:schemaRef ds:uri="bd8dc3fc-0817-499b-911b-d18583945e4f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EDD42A5-8839-4FBC-91E0-E4A3DF56A4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cf3122-38b0-4561-897b-b377e63ce9db"/>
    <ds:schemaRef ds:uri="550abdf6-d10b-4121-a597-e8575b537acf"/>
    <ds:schemaRef ds:uri="bd8dc3fc-0817-499b-911b-d18583945e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6E5409-F38C-954D-95DF-65FE2B2C378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ba07ab2-dc57-4ebf-81ff-21f6c5ae437d}" enabled="0" method="" siteId="{2ba07ab2-dc57-4ebf-81ff-21f6c5ae43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Voyatek_2024_PPT_Template</Template>
  <TotalTime>5565</TotalTime>
  <Words>595</Words>
  <Application>Microsoft Office PowerPoint</Application>
  <PresentationFormat>Widescreen</PresentationFormat>
  <Paragraphs>140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Wingdings</vt:lpstr>
      <vt:lpstr>Open Sans</vt:lpstr>
      <vt:lpstr>Open Sans SemiBold</vt:lpstr>
      <vt:lpstr>Calibri</vt:lpstr>
      <vt:lpstr>Area Normal</vt:lpstr>
      <vt:lpstr>Aptos</vt:lpstr>
      <vt:lpstr>Area Normal Extrabold</vt:lpstr>
      <vt:lpstr>Lato</vt:lpstr>
      <vt:lpstr>voyatekppt</vt:lpstr>
      <vt:lpstr>1_voyatekppt</vt:lpstr>
      <vt:lpstr>AI-powered Analytics and Fraud Detection  John Van Weeren – VP, Higher Education Emily Bonham – Sr. Analytics Manager</vt:lpstr>
      <vt:lpstr>20+ years 70+ institutions</vt:lpstr>
      <vt:lpstr>Institutional Data Journey</vt:lpstr>
      <vt:lpstr>Student Success Analytics (SSA) Cloud</vt:lpstr>
      <vt:lpstr>Admissions Fraud - History</vt:lpstr>
      <vt:lpstr>Evolution of Fraud</vt:lpstr>
      <vt:lpstr>The Process in Three Steps</vt:lpstr>
      <vt:lpstr>Application Fraud Detection - Business Process Flow</vt:lpstr>
      <vt:lpstr>The Applicant Experience</vt:lpstr>
      <vt:lpstr>Admissions Fraud Dashboard</vt:lpstr>
      <vt:lpstr>Admissions Fraud – Review and Case Management</vt:lpstr>
      <vt:lpstr>Admissions Fraud – Document / Selfie Verification</vt:lpstr>
      <vt:lpstr>Admissions Fraud – Detailed Analysis and Evidence</vt:lpstr>
      <vt:lpstr>Admissions Fraud – CRM Write-back</vt:lpstr>
      <vt:lpstr>Admissions Fraud - Outcomes</vt:lpstr>
      <vt:lpstr>Real-world Story</vt:lpstr>
      <vt:lpstr>Solution Benefits and Why it Matters</vt:lpstr>
      <vt:lpstr>Fraud Firewall: Seamless, Complete Platform</vt:lpstr>
      <vt:lpstr>Questions?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Emily Bonham</dc:creator>
  <cp:keywords/>
  <dc:description/>
  <cp:lastModifiedBy>Emily Bonham</cp:lastModifiedBy>
  <cp:revision>3</cp:revision>
  <cp:lastPrinted>2026-08-03T18:14:09Z</cp:lastPrinted>
  <dcterms:created xsi:type="dcterms:W3CDTF">2026-07-22T19:59:42Z</dcterms:created>
  <dcterms:modified xsi:type="dcterms:W3CDTF">2026-09-17T14:19:13Z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0x010100BE71DD76FA601142AA09F45929F90F4A</vt:lpwstr>
  </property>
  <property fmtid="{D5CDD505-2E9C-101B-9397-08002B2CF9AE}" pid="3" name="MediaServiceImageTags">
    <vt:lpwstr/>
  </property>
  <property fmtid="{D5CDD505-2E9C-101B-9397-08002B2CF9AE}" pid="4" name="TaxKeyword">
    <vt:lpwstr/>
  </property>
</Properties>
</file>