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70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64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65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72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66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1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67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76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7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68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7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73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69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63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75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725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</p:sldIdLst>
  <p:sldSz cy="5143500" cx="9144000"/>
  <p:notesSz cx="6858000" cy="9144000"/>
  <p:embeddedFontLst>
    <p:embeddedFont>
      <p:font typeface="IBM Plex Serif SemiBold"/>
      <p:regular r:id="rId37"/>
      <p:bold r:id="rId38"/>
      <p:italic r:id="rId39"/>
      <p:boldItalic r:id="rId40"/>
    </p:embeddedFont>
    <p:embeddedFont>
      <p:font typeface="Inter SemiBold"/>
      <p:regular r:id="rId41"/>
      <p:bold r:id="rId42"/>
      <p:italic r:id="rId43"/>
      <p:boldItalic r:id="rId44"/>
    </p:embeddedFont>
    <p:embeddedFont>
      <p:font typeface="Inter"/>
      <p:regular r:id="rId45"/>
      <p:bold r:id="rId46"/>
      <p:italic r:id="rId47"/>
      <p:boldItalic r:id="rId48"/>
    </p:embeddedFont>
    <p:embeddedFont>
      <p:font typeface="IBM Plex Serif"/>
      <p:regular r:id="rId49"/>
      <p:bold r:id="rId50"/>
      <p:italic r:id="rId51"/>
      <p:boldItalic r:id="rId52"/>
    </p:embeddedFont>
    <p:embeddedFont>
      <p:font typeface="IBM Plex Serif Medium"/>
      <p:regular r:id="rId53"/>
      <p:bold r:id="rId54"/>
      <p:italic r:id="rId55"/>
      <p:boldItalic r:id="rId56"/>
    </p:embeddedFont>
    <p:embeddedFont>
      <p:font typeface="Inter ExtraBold"/>
      <p:bold r:id="rId57"/>
      <p:boldItalic r:id="rId58"/>
    </p:embeddedFont>
    <p:embeddedFont>
      <p:font typeface="Helvetica Neue"/>
      <p:regular r:id="rId59"/>
      <p:bold r:id="rId60"/>
      <p:italic r:id="rId61"/>
      <p:boldItalic r:id="rId62"/>
    </p:embeddedFont>
    <p:embeddedFont>
      <p:font typeface="Inter Medium"/>
      <p:regular r:id="rId63"/>
      <p:bold r:id="rId64"/>
      <p:italic r:id="rId65"/>
      <p:boldItalic r:id="rId6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IBMPlexSerifSemiBold-boldItalic.fntdata"/><Relationship Id="rId42" Type="http://schemas.openxmlformats.org/officeDocument/2006/relationships/font" Target="fonts/InterSemiBold-bold.fntdata"/><Relationship Id="rId41" Type="http://schemas.openxmlformats.org/officeDocument/2006/relationships/font" Target="fonts/InterSemiBold-regular.fntdata"/><Relationship Id="rId44" Type="http://schemas.openxmlformats.org/officeDocument/2006/relationships/font" Target="fonts/InterSemiBold-boldItalic.fntdata"/><Relationship Id="rId43" Type="http://schemas.openxmlformats.org/officeDocument/2006/relationships/font" Target="fonts/InterSemiBold-italic.fntdata"/><Relationship Id="rId46" Type="http://schemas.openxmlformats.org/officeDocument/2006/relationships/font" Target="fonts/Inter-bold.fntdata"/><Relationship Id="rId45" Type="http://schemas.openxmlformats.org/officeDocument/2006/relationships/font" Target="fonts/Inter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Inter-boldItalic.fntdata"/><Relationship Id="rId47" Type="http://schemas.openxmlformats.org/officeDocument/2006/relationships/font" Target="fonts/Inter-italic.fntdata"/><Relationship Id="rId49" Type="http://schemas.openxmlformats.org/officeDocument/2006/relationships/font" Target="fonts/IBMPlexSerif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font" Target="fonts/IBMPlexSerifSemiBold-regular.fntdata"/><Relationship Id="rId36" Type="http://schemas.openxmlformats.org/officeDocument/2006/relationships/slide" Target="slides/slide31.xml"/><Relationship Id="rId39" Type="http://schemas.openxmlformats.org/officeDocument/2006/relationships/font" Target="fonts/IBMPlexSerifSemiBold-italic.fntdata"/><Relationship Id="rId38" Type="http://schemas.openxmlformats.org/officeDocument/2006/relationships/font" Target="fonts/IBMPlexSerifSemiBold-bold.fntdata"/><Relationship Id="rId62" Type="http://schemas.openxmlformats.org/officeDocument/2006/relationships/font" Target="fonts/HelveticaNeue-boldItalic.fntdata"/><Relationship Id="rId61" Type="http://schemas.openxmlformats.org/officeDocument/2006/relationships/font" Target="fonts/HelveticaNeue-italic.fntdata"/><Relationship Id="rId20" Type="http://schemas.openxmlformats.org/officeDocument/2006/relationships/slide" Target="slides/slide15.xml"/><Relationship Id="rId64" Type="http://schemas.openxmlformats.org/officeDocument/2006/relationships/font" Target="fonts/InterMedium-bold.fntdata"/><Relationship Id="rId63" Type="http://schemas.openxmlformats.org/officeDocument/2006/relationships/font" Target="fonts/InterMedium-regular.fntdata"/><Relationship Id="rId22" Type="http://schemas.openxmlformats.org/officeDocument/2006/relationships/slide" Target="slides/slide17.xml"/><Relationship Id="rId66" Type="http://schemas.openxmlformats.org/officeDocument/2006/relationships/font" Target="fonts/InterMedium-boldItalic.fntdata"/><Relationship Id="rId21" Type="http://schemas.openxmlformats.org/officeDocument/2006/relationships/slide" Target="slides/slide16.xml"/><Relationship Id="rId65" Type="http://schemas.openxmlformats.org/officeDocument/2006/relationships/font" Target="fonts/InterMedium-italic.fntdata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60" Type="http://schemas.openxmlformats.org/officeDocument/2006/relationships/font" Target="fonts/HelveticaNeue-bold.fntdata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IBMPlexSerif-italic.fntdata"/><Relationship Id="rId50" Type="http://schemas.openxmlformats.org/officeDocument/2006/relationships/font" Target="fonts/IBMPlexSerif-bold.fntdata"/><Relationship Id="rId53" Type="http://schemas.openxmlformats.org/officeDocument/2006/relationships/font" Target="fonts/IBMPlexSerifMedium-regular.fntdata"/><Relationship Id="rId52" Type="http://schemas.openxmlformats.org/officeDocument/2006/relationships/font" Target="fonts/IBMPlexSerif-boldItalic.fntdata"/><Relationship Id="rId11" Type="http://schemas.openxmlformats.org/officeDocument/2006/relationships/slide" Target="slides/slide6.xml"/><Relationship Id="rId55" Type="http://schemas.openxmlformats.org/officeDocument/2006/relationships/font" Target="fonts/IBMPlexSerifMedium-italic.fntdata"/><Relationship Id="rId10" Type="http://schemas.openxmlformats.org/officeDocument/2006/relationships/slide" Target="slides/slide5.xml"/><Relationship Id="rId54" Type="http://schemas.openxmlformats.org/officeDocument/2006/relationships/font" Target="fonts/IBMPlexSerifMedium-bold.fntdata"/><Relationship Id="rId13" Type="http://schemas.openxmlformats.org/officeDocument/2006/relationships/slide" Target="slides/slide8.xml"/><Relationship Id="rId57" Type="http://schemas.openxmlformats.org/officeDocument/2006/relationships/font" Target="fonts/InterExtraBold-bold.fntdata"/><Relationship Id="rId12" Type="http://schemas.openxmlformats.org/officeDocument/2006/relationships/slide" Target="slides/slide7.xml"/><Relationship Id="rId56" Type="http://schemas.openxmlformats.org/officeDocument/2006/relationships/font" Target="fonts/IBMPlexSerifMedium-boldItalic.fntdata"/><Relationship Id="rId15" Type="http://schemas.openxmlformats.org/officeDocument/2006/relationships/slide" Target="slides/slide10.xml"/><Relationship Id="rId59" Type="http://schemas.openxmlformats.org/officeDocument/2006/relationships/font" Target="fonts/HelveticaNeue-regular.fntdata"/><Relationship Id="rId14" Type="http://schemas.openxmlformats.org/officeDocument/2006/relationships/slide" Target="slides/slide9.xml"/><Relationship Id="rId58" Type="http://schemas.openxmlformats.org/officeDocument/2006/relationships/font" Target="fonts/InterExtraBold-boldItalic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g2e4b336316b_1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9" name="Google Shape;739;g2e4b336316b_1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g20dad36ea7a_0_4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5" name="Google Shape;745;g20dad36ea7a_0_4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0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g31d9435043b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2" name="Google Shape;752;g31d9435043b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3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Google Shape;774;g2a4ee9fc116_0_8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5" name="Google Shape;775;g2a4ee9fc116_0_8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0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g40a08a0551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2" name="Google Shape;782;g40a08a0551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g2a4ee9fc116_0_8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3" name="Google Shape;803;g2a4ee9fc116_0_8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5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Google Shape;826;g409d73c02f8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7" name="Google Shape;827;g409d73c02f8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8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g3fb9504641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0" name="Google Shape;860;g3fb9504641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3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g2a4ee9fc116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5" name="Google Shape;885;g2a4ee9fc116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9" name="Shape 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Google Shape;890;g2a4ee9fc116_1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1" name="Google Shape;891;g2a4ee9fc116_1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9" name="Shape 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" name="Google Shape;920;g3d4775bfd9f_0_14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1" name="Google Shape;921;g3d4775bfd9f_0_14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0" name="Shape 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Google Shape;931;g3d4775bfd9f_0_21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2" name="Google Shape;932;g3d4775bfd9f_0_2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3" name="Shape 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" name="Google Shape;944;g31d9435043b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5" name="Google Shape;945;g31d9435043b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0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g31d9435043b_0_9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2" name="Google Shape;962;g31d9435043b_0_9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6" name="Shape 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7" name="Google Shape;967;g2d78dd6de86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8" name="Google Shape;968;g2d78dd6de86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7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8" name="Google Shape;978;g2d78dd6de86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9" name="Google Shape;979;g2d78dd6de86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3" name="Shape 9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4" name="Google Shape;984;g2a4ee9fc116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5" name="Google Shape;985;g2a4ee9fc116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0" name="Shape 1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" name="Google Shape;1001;g2d78dd6de86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2" name="Google Shape;1002;g2d78dd6de86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7" name="Shape 1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" name="Google Shape;1008;g31d9435043b_0_9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9" name="Google Shape;1009;g31d9435043b_0_9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3" name="Shape 1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" name="Google Shape;1014;g31d9435043b_0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5" name="Google Shape;1015;g31d9435043b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3" name="Shape 1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Google Shape;1034;g2d78dd6de86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5" name="Google Shape;1035;g2d78dd6de86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0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g2d78dd6de86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2" name="Google Shape;1042;g2d78dd6de86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7" name="Shape 1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" name="Google Shape;1048;g31d9435043b_0_9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9" name="Google Shape;1049;g31d9435043b_0_9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3" name="Shape 1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Google Shape;1054;g3228ff95c0c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5" name="Google Shape;1055;g3228ff95c0c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4" name="Shape 1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Google Shape;1065;g2d78dd6de86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6" name="Google Shape;1066;g2d78dd6de86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1" name="Shape 1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2" name="Google Shape;1072;g31d9435043b_0_17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3" name="Google Shape;1073;g31d9435043b_0_17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7" name="Shape 1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8" name="Google Shape;1108;g40a08a0551a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9" name="Google Shape;1109;g40a08a0551a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4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Google Shape;1115;g3db870e343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6" name="Google Shape;1116;g3db870e343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6" name="Shape 1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7" name="Google Shape;1137;g3d4775bfd9f_0_21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8" name="Google Shape;1138;g3d4775bfd9f_0_2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9" name="Shape 1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" name="Google Shape;1150;g2e2be79bf50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1" name="Google Shape;1151;g2e2be79bf50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3" name="Shape 1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4" name="Google Shape;1154;g31d9435043b_0_1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5" name="Google Shape;1155;g31d9435043b_0_1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Relationship Id="rId3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Relationship Id="rId3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Relationship Id="rId3" Type="http://schemas.openxmlformats.org/officeDocument/2006/relationships/image" Target="../media/image6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Relationship Id="rId3" Type="http://schemas.openxmlformats.org/officeDocument/2006/relationships/image" Target="../media/image6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Relationship Id="rId3" Type="http://schemas.openxmlformats.org/officeDocument/2006/relationships/image" Target="../media/image6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2.png"/><Relationship Id="rId3" Type="http://schemas.openxmlformats.org/officeDocument/2006/relationships/image" Target="../media/image2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Relationship Id="rId3" Type="http://schemas.openxmlformats.org/officeDocument/2006/relationships/image" Target="../media/image2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Relationship Id="rId3" Type="http://schemas.openxmlformats.org/officeDocument/2006/relationships/image" Target="../media/image2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4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Relationship Id="rId3" Type="http://schemas.openxmlformats.org/officeDocument/2006/relationships/image" Target="../media/image13.png"/><Relationship Id="rId4" Type="http://schemas.openxmlformats.org/officeDocument/2006/relationships/image" Target="../media/image2.png"/><Relationship Id="rId5" Type="http://schemas.openxmlformats.org/officeDocument/2006/relationships/image" Target="../media/image12.png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2.png"/><Relationship Id="rId3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6.png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4.png"/><Relationship Id="rId4" Type="http://schemas.openxmlformats.org/officeDocument/2006/relationships/image" Target="../media/image7.png"/><Relationship Id="rId5" Type="http://schemas.openxmlformats.org/officeDocument/2006/relationships/image" Target="../media/image18.png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4.png"/><Relationship Id="rId4" Type="http://schemas.openxmlformats.org/officeDocument/2006/relationships/image" Target="../media/image7.png"/><Relationship Id="rId5" Type="http://schemas.openxmlformats.org/officeDocument/2006/relationships/image" Target="../media/image18.png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4.png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4.png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4.png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4.png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4.png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4.png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4.png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2.png"/><Relationship Id="rId3" Type="http://schemas.openxmlformats.org/officeDocument/2006/relationships/image" Target="../media/image2.png"/></Relationships>
</file>

<file path=ppt/slideLayouts/_rels/slideLayout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2.png"/><Relationship Id="rId3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Layouts/_rels/slideLayout6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2.png"/><Relationship Id="rId3" Type="http://schemas.openxmlformats.org/officeDocument/2006/relationships/image" Target="../media/image19.png"/><Relationship Id="rId4" Type="http://schemas.openxmlformats.org/officeDocument/2006/relationships/image" Target="../media/image2.png"/></Relationships>
</file>

<file path=ppt/slideLayouts/_rels/slideLayout6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5.png"/><Relationship Id="rId3" Type="http://schemas.openxmlformats.org/officeDocument/2006/relationships/image" Target="../media/image2.png"/></Relationships>
</file>

<file path=ppt/slideLayouts/_rels/slideLayout6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2.png"/><Relationship Id="rId3" Type="http://schemas.openxmlformats.org/officeDocument/2006/relationships/image" Target="../media/image1.png"/><Relationship Id="rId4" Type="http://schemas.openxmlformats.org/officeDocument/2006/relationships/image" Target="../media/image21.png"/></Relationships>
</file>

<file path=ppt/slideLayouts/_rels/slideLayout6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21.png"/></Relationships>
</file>

<file path=ppt/slideLayouts/_rels/slideLayout6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21.png"/></Relationships>
</file>

<file path=ppt/slideLayouts/_rels/slideLayout7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2.png"/><Relationship Id="rId3" Type="http://schemas.openxmlformats.org/officeDocument/2006/relationships/image" Target="../media/image7.pn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image" Target="../media/image22.png"/></Relationships>
</file>

<file path=ppt/slideLayouts/_rels/slideLayout7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2.png"/><Relationship Id="rId3" Type="http://schemas.openxmlformats.org/officeDocument/2006/relationships/image" Target="../media/image7.pn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image" Target="../media/image22.png"/></Relationships>
</file>

<file path=ppt/slideLayouts/_rels/slideLayout7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2.png"/><Relationship Id="rId3" Type="http://schemas.openxmlformats.org/officeDocument/2006/relationships/image" Target="../media/image1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/Relationships>
</file>

<file path=ppt/slideLayouts/_rels/slideLayout7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2.png"/><Relationship Id="rId3" Type="http://schemas.openxmlformats.org/officeDocument/2006/relationships/image" Target="../media/image26.png"/><Relationship Id="rId4" Type="http://schemas.openxmlformats.org/officeDocument/2006/relationships/image" Target="../media/image1.png"/><Relationship Id="rId5" Type="http://schemas.openxmlformats.org/officeDocument/2006/relationships/image" Target="../media/image23.png"/></Relationships>
</file>

<file path=ppt/slideLayouts/_rels/slideLayout7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27.png"/><Relationship Id="rId4" Type="http://schemas.openxmlformats.org/officeDocument/2006/relationships/image" Target="../media/image23.png"/></Relationships>
</file>

<file path=ppt/slideLayouts/_rels/slideLayout7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30.png"/></Relationships>
</file>

<file path=ppt/slideLayouts/_rels/slideLayout7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– Gradient 1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0150" y="1758253"/>
            <a:ext cx="1687051" cy="33765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/>
          <p:nvPr>
            <p:ph type="title"/>
          </p:nvPr>
        </p:nvSpPr>
        <p:spPr>
          <a:xfrm>
            <a:off x="3051200" y="1632900"/>
            <a:ext cx="5056500" cy="167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467150" y="4600850"/>
            <a:ext cx="6209700" cy="49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erif Medium"/>
              <a:buNone/>
              <a:defRPr sz="1200">
                <a:solidFill>
                  <a:schemeClr val="dk1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erif Medium"/>
              <a:buNone/>
              <a:defRPr sz="1200">
                <a:solidFill>
                  <a:schemeClr val="dk1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erif Medium"/>
              <a:buNone/>
              <a:defRPr sz="1200">
                <a:solidFill>
                  <a:schemeClr val="dk1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erif Medium"/>
              <a:buNone/>
              <a:defRPr sz="1200">
                <a:solidFill>
                  <a:schemeClr val="dk1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erif Medium"/>
              <a:buNone/>
              <a:defRPr sz="1200">
                <a:solidFill>
                  <a:schemeClr val="dk1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erif Medium"/>
              <a:buNone/>
              <a:defRPr sz="1200">
                <a:solidFill>
                  <a:schemeClr val="dk1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erif Medium"/>
              <a:buNone/>
              <a:defRPr sz="1200">
                <a:solidFill>
                  <a:schemeClr val="dk1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erif Medium"/>
              <a:buNone/>
              <a:defRPr sz="1200">
                <a:solidFill>
                  <a:schemeClr val="dk1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erif Medium"/>
              <a:buNone/>
              <a:defRPr sz="1200">
                <a:solidFill>
                  <a:schemeClr val="dk1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– Gradient 2">
  <p:cSld name="CUSTOM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0150" y="1758253"/>
            <a:ext cx="1687051" cy="33765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3"/>
          <p:cNvSpPr txBox="1"/>
          <p:nvPr>
            <p:ph type="title"/>
          </p:nvPr>
        </p:nvSpPr>
        <p:spPr>
          <a:xfrm>
            <a:off x="3051200" y="1632900"/>
            <a:ext cx="6092700" cy="76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/>
        </p:txBody>
      </p:sp>
      <p:sp>
        <p:nvSpPr>
          <p:cNvPr id="18" name="Google Shape;18;p3"/>
          <p:cNvSpPr txBox="1"/>
          <p:nvPr>
            <p:ph idx="1" type="subTitle"/>
          </p:nvPr>
        </p:nvSpPr>
        <p:spPr>
          <a:xfrm>
            <a:off x="1467150" y="4600850"/>
            <a:ext cx="6209700" cy="49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erif Medium"/>
              <a:buNone/>
              <a:defRPr sz="1200">
                <a:solidFill>
                  <a:schemeClr val="dk1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erif Medium"/>
              <a:buNone/>
              <a:defRPr sz="1200">
                <a:solidFill>
                  <a:schemeClr val="dk1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erif Medium"/>
              <a:buNone/>
              <a:defRPr sz="1200">
                <a:solidFill>
                  <a:schemeClr val="dk1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erif Medium"/>
              <a:buNone/>
              <a:defRPr sz="1200">
                <a:solidFill>
                  <a:schemeClr val="dk1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erif Medium"/>
              <a:buNone/>
              <a:defRPr sz="1200">
                <a:solidFill>
                  <a:schemeClr val="dk1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erif Medium"/>
              <a:buNone/>
              <a:defRPr sz="1200">
                <a:solidFill>
                  <a:schemeClr val="dk1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erif Medium"/>
              <a:buNone/>
              <a:defRPr sz="1200">
                <a:solidFill>
                  <a:schemeClr val="dk1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erif Medium"/>
              <a:buNone/>
              <a:defRPr sz="1200">
                <a:solidFill>
                  <a:schemeClr val="dk1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erif Medium"/>
              <a:buNone/>
              <a:defRPr sz="1200">
                <a:solidFill>
                  <a:schemeClr val="dk1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defRPr>
            </a:lvl9pPr>
          </a:lstStyle>
          <a:p/>
        </p:txBody>
      </p:sp>
      <p:cxnSp>
        <p:nvCxnSpPr>
          <p:cNvPr id="19" name="Google Shape;19;p3"/>
          <p:cNvCxnSpPr/>
          <p:nvPr/>
        </p:nvCxnSpPr>
        <p:spPr>
          <a:xfrm>
            <a:off x="3185100" y="2441275"/>
            <a:ext cx="5362800" cy="0"/>
          </a:xfrm>
          <a:prstGeom prst="straightConnector1">
            <a:avLst/>
          </a:prstGeom>
          <a:noFill/>
          <a:ln cap="flat" cmpd="sng" w="9525">
            <a:solidFill>
              <a:srgbClr val="8ABA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" name="Google Shape;20;p3"/>
          <p:cNvSpPr txBox="1"/>
          <p:nvPr>
            <p:ph idx="2" type="title"/>
          </p:nvPr>
        </p:nvSpPr>
        <p:spPr>
          <a:xfrm>
            <a:off x="3051200" y="2571750"/>
            <a:ext cx="6092700" cy="76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– Gradient 3">
  <p:cSld name="CUSTOM_3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4"/>
          <p:cNvSpPr txBox="1"/>
          <p:nvPr>
            <p:ph idx="1" type="subTitle"/>
          </p:nvPr>
        </p:nvSpPr>
        <p:spPr>
          <a:xfrm>
            <a:off x="1467150" y="4600850"/>
            <a:ext cx="6209700" cy="49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erif Medium"/>
              <a:buNone/>
              <a:defRPr sz="1200">
                <a:solidFill>
                  <a:schemeClr val="dk1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erif Medium"/>
              <a:buNone/>
              <a:defRPr sz="1200">
                <a:solidFill>
                  <a:schemeClr val="dk1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erif Medium"/>
              <a:buNone/>
              <a:defRPr sz="1200">
                <a:solidFill>
                  <a:schemeClr val="dk1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erif Medium"/>
              <a:buNone/>
              <a:defRPr sz="1200">
                <a:solidFill>
                  <a:schemeClr val="dk1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erif Medium"/>
              <a:buNone/>
              <a:defRPr sz="1200">
                <a:solidFill>
                  <a:schemeClr val="dk1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erif Medium"/>
              <a:buNone/>
              <a:defRPr sz="1200">
                <a:solidFill>
                  <a:schemeClr val="dk1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erif Medium"/>
              <a:buNone/>
              <a:defRPr sz="1200">
                <a:solidFill>
                  <a:schemeClr val="dk1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erif Medium"/>
              <a:buNone/>
              <a:defRPr sz="1200">
                <a:solidFill>
                  <a:schemeClr val="dk1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erif Medium"/>
              <a:buNone/>
              <a:defRPr sz="1200">
                <a:solidFill>
                  <a:schemeClr val="dk1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defRPr>
            </a:lvl9pPr>
          </a:lstStyle>
          <a:p/>
        </p:txBody>
      </p:sp>
      <p:pic>
        <p:nvPicPr>
          <p:cNvPr id="24" name="Google Shape;24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39425" y="1040675"/>
            <a:ext cx="1682699" cy="336800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4"/>
          <p:cNvSpPr txBox="1"/>
          <p:nvPr>
            <p:ph type="title"/>
          </p:nvPr>
        </p:nvSpPr>
        <p:spPr>
          <a:xfrm>
            <a:off x="1403850" y="1683750"/>
            <a:ext cx="6336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– Gradient 4">
  <p:cSld name="CUSTOM_3_1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5"/>
          <p:cNvSpPr txBox="1"/>
          <p:nvPr>
            <p:ph idx="1" type="subTitle"/>
          </p:nvPr>
        </p:nvSpPr>
        <p:spPr>
          <a:xfrm>
            <a:off x="1467150" y="4600850"/>
            <a:ext cx="6209700" cy="49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erif Medium"/>
              <a:buNone/>
              <a:defRPr sz="1200">
                <a:solidFill>
                  <a:schemeClr val="dk1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erif Medium"/>
              <a:buNone/>
              <a:defRPr sz="1200">
                <a:solidFill>
                  <a:schemeClr val="dk1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erif Medium"/>
              <a:buNone/>
              <a:defRPr sz="1200">
                <a:solidFill>
                  <a:schemeClr val="dk1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erif Medium"/>
              <a:buNone/>
              <a:defRPr sz="1200">
                <a:solidFill>
                  <a:schemeClr val="dk1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erif Medium"/>
              <a:buNone/>
              <a:defRPr sz="1200">
                <a:solidFill>
                  <a:schemeClr val="dk1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erif Medium"/>
              <a:buNone/>
              <a:defRPr sz="1200">
                <a:solidFill>
                  <a:schemeClr val="dk1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erif Medium"/>
              <a:buNone/>
              <a:defRPr sz="1200">
                <a:solidFill>
                  <a:schemeClr val="dk1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erif Medium"/>
              <a:buNone/>
              <a:defRPr sz="1200">
                <a:solidFill>
                  <a:schemeClr val="dk1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erif Medium"/>
              <a:buNone/>
              <a:defRPr sz="1200">
                <a:solidFill>
                  <a:schemeClr val="dk1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defRPr>
            </a:lvl9pPr>
          </a:lstStyle>
          <a:p/>
        </p:txBody>
      </p:sp>
      <p:pic>
        <p:nvPicPr>
          <p:cNvPr id="29" name="Google Shape;29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16362" y="766325"/>
            <a:ext cx="1911275" cy="38255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5"/>
          <p:cNvSpPr txBox="1"/>
          <p:nvPr>
            <p:ph type="title"/>
          </p:nvPr>
        </p:nvSpPr>
        <p:spPr>
          <a:xfrm>
            <a:off x="1403850" y="1622275"/>
            <a:ext cx="6336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– Cassie – Small Text">
  <p:cSld name="CUSTOM_1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oogle Shape;32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33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5100" y="702400"/>
            <a:ext cx="1702675" cy="340800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6"/>
          <p:cNvSpPr txBox="1"/>
          <p:nvPr>
            <p:ph type="title"/>
          </p:nvPr>
        </p:nvSpPr>
        <p:spPr>
          <a:xfrm>
            <a:off x="448825" y="1424200"/>
            <a:ext cx="7767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1pPr>
            <a:lvl2pPr lvl="1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2pPr>
            <a:lvl3pPr lvl="2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3pPr>
            <a:lvl4pPr lvl="3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4pPr>
            <a:lvl5pPr lvl="4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5pPr>
            <a:lvl6pPr lvl="5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6pPr>
            <a:lvl7pPr lvl="6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7pPr>
            <a:lvl8pPr lvl="7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8pPr>
            <a:lvl9pPr lvl="8" rt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9pPr>
          </a:lstStyle>
          <a:p/>
        </p:txBody>
      </p:sp>
      <p:sp>
        <p:nvSpPr>
          <p:cNvPr id="35" name="Google Shape;35;p6"/>
          <p:cNvSpPr txBox="1"/>
          <p:nvPr>
            <p:ph idx="1" type="subTitle"/>
          </p:nvPr>
        </p:nvSpPr>
        <p:spPr>
          <a:xfrm>
            <a:off x="448825" y="3110425"/>
            <a:ext cx="5561400" cy="49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300"/>
              <a:buFont typeface="IBM Plex Serif"/>
              <a:buNone/>
              <a:defRPr sz="1300">
                <a:latin typeface="IBM Plex Serif"/>
                <a:ea typeface="IBM Plex Serif"/>
                <a:cs typeface="IBM Plex Serif"/>
                <a:sym typeface="IBM Plex Serif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300"/>
              <a:buFont typeface="IBM Plex Serif"/>
              <a:buNone/>
              <a:defRPr sz="1300">
                <a:latin typeface="IBM Plex Serif"/>
                <a:ea typeface="IBM Plex Serif"/>
                <a:cs typeface="IBM Plex Serif"/>
                <a:sym typeface="IBM Plex Serif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300"/>
              <a:buFont typeface="IBM Plex Serif"/>
              <a:buNone/>
              <a:defRPr sz="1300">
                <a:latin typeface="IBM Plex Serif"/>
                <a:ea typeface="IBM Plex Serif"/>
                <a:cs typeface="IBM Plex Serif"/>
                <a:sym typeface="IBM Plex Serif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300"/>
              <a:buFont typeface="IBM Plex Serif"/>
              <a:buNone/>
              <a:defRPr sz="1300">
                <a:latin typeface="IBM Plex Serif"/>
                <a:ea typeface="IBM Plex Serif"/>
                <a:cs typeface="IBM Plex Serif"/>
                <a:sym typeface="IBM Plex Serif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300"/>
              <a:buFont typeface="IBM Plex Serif"/>
              <a:buNone/>
              <a:defRPr sz="1300">
                <a:latin typeface="IBM Plex Serif"/>
                <a:ea typeface="IBM Plex Serif"/>
                <a:cs typeface="IBM Plex Serif"/>
                <a:sym typeface="IBM Plex Serif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300"/>
              <a:buFont typeface="IBM Plex Serif"/>
              <a:buNone/>
              <a:defRPr sz="1300">
                <a:latin typeface="IBM Plex Serif"/>
                <a:ea typeface="IBM Plex Serif"/>
                <a:cs typeface="IBM Plex Serif"/>
                <a:sym typeface="IBM Plex Serif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300"/>
              <a:buFont typeface="IBM Plex Serif"/>
              <a:buNone/>
              <a:defRPr sz="1300">
                <a:latin typeface="IBM Plex Serif"/>
                <a:ea typeface="IBM Plex Serif"/>
                <a:cs typeface="IBM Plex Serif"/>
                <a:sym typeface="IBM Plex Serif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300"/>
              <a:buFont typeface="IBM Plex Serif"/>
              <a:buNone/>
              <a:defRPr sz="1300">
                <a:latin typeface="IBM Plex Serif"/>
                <a:ea typeface="IBM Plex Serif"/>
                <a:cs typeface="IBM Plex Serif"/>
                <a:sym typeface="IBM Plex Serif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300"/>
              <a:buFont typeface="IBM Plex Serif"/>
              <a:buNone/>
              <a:defRPr sz="1300">
                <a:latin typeface="IBM Plex Serif"/>
                <a:ea typeface="IBM Plex Serif"/>
                <a:cs typeface="IBM Plex Serif"/>
                <a:sym typeface="IBM Plex Serif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2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30205" y="4677025"/>
            <a:ext cx="365760" cy="314554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7"/>
          <p:cNvSpPr txBox="1"/>
          <p:nvPr>
            <p:ph type="title"/>
          </p:nvPr>
        </p:nvSpPr>
        <p:spPr>
          <a:xfrm>
            <a:off x="419825" y="1350900"/>
            <a:ext cx="8195400" cy="167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39" name="Google Shape;39;p7"/>
          <p:cNvSpPr txBox="1"/>
          <p:nvPr>
            <p:ph idx="1" type="subTitle"/>
          </p:nvPr>
        </p:nvSpPr>
        <p:spPr>
          <a:xfrm>
            <a:off x="419825" y="4584550"/>
            <a:ext cx="6209700" cy="49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IBM Plex Serif"/>
              <a:buNone/>
              <a:defRPr sz="1200">
                <a:solidFill>
                  <a:srgbClr val="FFFFFF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IBM Plex Serif"/>
              <a:buNone/>
              <a:defRPr sz="1200">
                <a:solidFill>
                  <a:srgbClr val="FFFFFF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IBM Plex Serif"/>
              <a:buNone/>
              <a:defRPr sz="1200">
                <a:solidFill>
                  <a:srgbClr val="FFFFFF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IBM Plex Serif"/>
              <a:buNone/>
              <a:defRPr sz="1200">
                <a:solidFill>
                  <a:srgbClr val="FFFFFF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IBM Plex Serif"/>
              <a:buNone/>
              <a:defRPr sz="1200">
                <a:solidFill>
                  <a:srgbClr val="FFFFFF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IBM Plex Serif"/>
              <a:buNone/>
              <a:defRPr sz="1200">
                <a:solidFill>
                  <a:srgbClr val="FFFFFF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IBM Plex Serif"/>
              <a:buNone/>
              <a:defRPr sz="1200">
                <a:solidFill>
                  <a:srgbClr val="FFFFFF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IBM Plex Serif"/>
              <a:buNone/>
              <a:defRPr sz="1200">
                <a:solidFill>
                  <a:srgbClr val="FFFFFF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IBM Plex Serif"/>
              <a:buNone/>
              <a:defRPr sz="1200">
                <a:solidFill>
                  <a:srgbClr val="FFFFFF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atement – Blue">
  <p:cSld name="SECTION_HEADER_1">
    <p:bg>
      <p:bgPr>
        <a:solidFill>
          <a:schemeClr val="dk1"/>
        </a:solidFill>
      </p:bgPr>
    </p:bg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/>
          <p:nvPr>
            <p:ph idx="1" type="subTitle"/>
          </p:nvPr>
        </p:nvSpPr>
        <p:spPr>
          <a:xfrm>
            <a:off x="1467150" y="1255638"/>
            <a:ext cx="6209700" cy="49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 b="1" sz="1900"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 b="1" sz="1900">
                <a:solidFill>
                  <a:srgbClr val="FFFFF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 b="1" sz="1900">
                <a:solidFill>
                  <a:srgbClr val="FFFFF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 b="1" sz="1900">
                <a:solidFill>
                  <a:srgbClr val="FFFFF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 b="1" sz="1900">
                <a:solidFill>
                  <a:srgbClr val="FFFFF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 b="1" sz="1900">
                <a:solidFill>
                  <a:srgbClr val="FFFFF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 b="1" sz="1900">
                <a:solidFill>
                  <a:srgbClr val="FFFFF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 b="1" sz="1900">
                <a:solidFill>
                  <a:srgbClr val="FFFFF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 b="1" sz="19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42" name="Google Shape;42;p8"/>
          <p:cNvSpPr txBox="1"/>
          <p:nvPr>
            <p:ph type="title"/>
          </p:nvPr>
        </p:nvSpPr>
        <p:spPr>
          <a:xfrm>
            <a:off x="1055850" y="1863600"/>
            <a:ext cx="7032300" cy="132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00"/>
              <a:buFont typeface="IBM Plex Serif Medium"/>
              <a:buNone/>
              <a:defRPr b="0" sz="3300">
                <a:solidFill>
                  <a:srgbClr val="FFFFFF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00"/>
              <a:buFont typeface="IBM Plex Serif Medium"/>
              <a:buNone/>
              <a:defRPr b="0" sz="3300">
                <a:solidFill>
                  <a:srgbClr val="FFFFFF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00"/>
              <a:buFont typeface="IBM Plex Serif Medium"/>
              <a:buNone/>
              <a:defRPr b="0" sz="3300">
                <a:solidFill>
                  <a:srgbClr val="FFFFFF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00"/>
              <a:buFont typeface="IBM Plex Serif Medium"/>
              <a:buNone/>
              <a:defRPr b="0" sz="3300">
                <a:solidFill>
                  <a:srgbClr val="FFFFFF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00"/>
              <a:buFont typeface="IBM Plex Serif Medium"/>
              <a:buNone/>
              <a:defRPr b="0" sz="3300">
                <a:solidFill>
                  <a:srgbClr val="FFFFFF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00"/>
              <a:buFont typeface="IBM Plex Serif Medium"/>
              <a:buNone/>
              <a:defRPr b="0" sz="3300">
                <a:solidFill>
                  <a:srgbClr val="FFFFFF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00"/>
              <a:buFont typeface="IBM Plex Serif Medium"/>
              <a:buNone/>
              <a:defRPr b="0" sz="3300">
                <a:solidFill>
                  <a:srgbClr val="FFFFFF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00"/>
              <a:buFont typeface="IBM Plex Serif Medium"/>
              <a:buNone/>
              <a:defRPr b="0" sz="3300">
                <a:solidFill>
                  <a:srgbClr val="FFFFFF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00"/>
              <a:buFont typeface="IBM Plex Serif Medium"/>
              <a:buNone/>
              <a:defRPr b="0" sz="3300">
                <a:solidFill>
                  <a:srgbClr val="FFFFFF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defRPr>
            </a:lvl9pPr>
          </a:lstStyle>
          <a:p/>
        </p:txBody>
      </p:sp>
      <p:pic>
        <p:nvPicPr>
          <p:cNvPr id="43" name="Google Shape;43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30200" y="4675013"/>
            <a:ext cx="365760" cy="3185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atement – Purple">
  <p:cSld name="SECTION_HEADER_1_1">
    <p:bg>
      <p:bgPr>
        <a:solidFill>
          <a:schemeClr val="accent2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9"/>
          <p:cNvSpPr txBox="1"/>
          <p:nvPr>
            <p:ph idx="1" type="subTitle"/>
          </p:nvPr>
        </p:nvSpPr>
        <p:spPr>
          <a:xfrm>
            <a:off x="1467150" y="1255638"/>
            <a:ext cx="6209700" cy="49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>
                <a:solidFill>
                  <a:schemeClr val="dk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>
                <a:solidFill>
                  <a:schemeClr val="dk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>
                <a:solidFill>
                  <a:schemeClr val="dk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>
                <a:solidFill>
                  <a:schemeClr val="dk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>
                <a:solidFill>
                  <a:schemeClr val="dk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>
                <a:solidFill>
                  <a:schemeClr val="dk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>
                <a:solidFill>
                  <a:schemeClr val="dk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6" name="Google Shape;46;p9"/>
          <p:cNvSpPr txBox="1"/>
          <p:nvPr>
            <p:ph type="title"/>
          </p:nvPr>
        </p:nvSpPr>
        <p:spPr>
          <a:xfrm>
            <a:off x="1055850" y="1863600"/>
            <a:ext cx="7032300" cy="132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Font typeface="IBM Plex Serif Medium"/>
              <a:buNone/>
              <a:defRPr b="0" sz="33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Font typeface="IBM Plex Serif Medium"/>
              <a:buNone/>
              <a:defRPr b="0" sz="33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Font typeface="IBM Plex Serif Medium"/>
              <a:buNone/>
              <a:defRPr b="0" sz="33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Font typeface="IBM Plex Serif Medium"/>
              <a:buNone/>
              <a:defRPr b="0" sz="33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Font typeface="IBM Plex Serif Medium"/>
              <a:buNone/>
              <a:defRPr b="0" sz="33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Font typeface="IBM Plex Serif Medium"/>
              <a:buNone/>
              <a:defRPr b="0" sz="33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Font typeface="IBM Plex Serif Medium"/>
              <a:buNone/>
              <a:defRPr b="0" sz="33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Font typeface="IBM Plex Serif Medium"/>
              <a:buNone/>
              <a:defRPr b="0" sz="33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Font typeface="IBM Plex Serif Medium"/>
              <a:buNone/>
              <a:defRPr b="0" sz="33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9pPr>
          </a:lstStyle>
          <a:p/>
        </p:txBody>
      </p:sp>
      <p:pic>
        <p:nvPicPr>
          <p:cNvPr id="47" name="Google Shape;47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30205" y="4677025"/>
            <a:ext cx="365760" cy="3145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atement – Green">
  <p:cSld name="SECTION_HEADER_1_1_1">
    <p:bg>
      <p:bgPr>
        <a:solidFill>
          <a:schemeClr val="accent4"/>
        </a:solidFill>
      </p:bgPr>
    </p:bg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/>
          <p:nvPr>
            <p:ph idx="1" type="subTitle"/>
          </p:nvPr>
        </p:nvSpPr>
        <p:spPr>
          <a:xfrm>
            <a:off x="1467150" y="1255638"/>
            <a:ext cx="6209700" cy="49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>
                <a:solidFill>
                  <a:schemeClr val="dk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>
                <a:solidFill>
                  <a:schemeClr val="dk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>
                <a:solidFill>
                  <a:schemeClr val="dk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>
                <a:solidFill>
                  <a:schemeClr val="dk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>
                <a:solidFill>
                  <a:schemeClr val="dk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>
                <a:solidFill>
                  <a:schemeClr val="dk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>
                <a:solidFill>
                  <a:schemeClr val="dk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0" name="Google Shape;50;p10"/>
          <p:cNvSpPr txBox="1"/>
          <p:nvPr>
            <p:ph type="title"/>
          </p:nvPr>
        </p:nvSpPr>
        <p:spPr>
          <a:xfrm>
            <a:off x="1055850" y="1863600"/>
            <a:ext cx="7032300" cy="132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Font typeface="IBM Plex Serif Medium"/>
              <a:buNone/>
              <a:defRPr b="0" sz="33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Font typeface="IBM Plex Serif Medium"/>
              <a:buNone/>
              <a:defRPr b="0" sz="33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Font typeface="IBM Plex Serif Medium"/>
              <a:buNone/>
              <a:defRPr b="0" sz="33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Font typeface="IBM Plex Serif Medium"/>
              <a:buNone/>
              <a:defRPr b="0" sz="33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Font typeface="IBM Plex Serif Medium"/>
              <a:buNone/>
              <a:defRPr b="0" sz="33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Font typeface="IBM Plex Serif Medium"/>
              <a:buNone/>
              <a:defRPr b="0" sz="33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Font typeface="IBM Plex Serif Medium"/>
              <a:buNone/>
              <a:defRPr b="0" sz="33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Font typeface="IBM Plex Serif Medium"/>
              <a:buNone/>
              <a:defRPr b="0" sz="33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Font typeface="IBM Plex Serif Medium"/>
              <a:buNone/>
              <a:defRPr b="0" sz="33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9pPr>
          </a:lstStyle>
          <a:p/>
        </p:txBody>
      </p:sp>
      <p:pic>
        <p:nvPicPr>
          <p:cNvPr id="51" name="Google Shape;51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30205" y="4677025"/>
            <a:ext cx="365760" cy="3145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atement – Mint">
  <p:cSld name="SECTION_HEADER_1_1_1_1">
    <p:bg>
      <p:bgPr>
        <a:solidFill>
          <a:schemeClr val="accent6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Google Shape;53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5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11"/>
          <p:cNvSpPr txBox="1"/>
          <p:nvPr>
            <p:ph idx="1" type="subTitle"/>
          </p:nvPr>
        </p:nvSpPr>
        <p:spPr>
          <a:xfrm>
            <a:off x="1467150" y="1255638"/>
            <a:ext cx="6209700" cy="49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>
                <a:solidFill>
                  <a:schemeClr val="dk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>
                <a:solidFill>
                  <a:schemeClr val="dk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>
                <a:solidFill>
                  <a:schemeClr val="dk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>
                <a:solidFill>
                  <a:schemeClr val="dk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>
                <a:solidFill>
                  <a:schemeClr val="dk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>
                <a:solidFill>
                  <a:schemeClr val="dk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>
                <a:solidFill>
                  <a:schemeClr val="dk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5" name="Google Shape;55;p11"/>
          <p:cNvSpPr txBox="1"/>
          <p:nvPr>
            <p:ph type="title"/>
          </p:nvPr>
        </p:nvSpPr>
        <p:spPr>
          <a:xfrm>
            <a:off x="1055850" y="1863600"/>
            <a:ext cx="7032300" cy="132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Font typeface="IBM Plex Serif Medium"/>
              <a:buNone/>
              <a:defRPr b="0" sz="33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Font typeface="IBM Plex Serif Medium"/>
              <a:buNone/>
              <a:defRPr b="0" sz="33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Font typeface="IBM Plex Serif Medium"/>
              <a:buNone/>
              <a:defRPr b="0" sz="33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Font typeface="IBM Plex Serif Medium"/>
              <a:buNone/>
              <a:defRPr b="0" sz="33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Font typeface="IBM Plex Serif Medium"/>
              <a:buNone/>
              <a:defRPr b="0" sz="33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Font typeface="IBM Plex Serif Medium"/>
              <a:buNone/>
              <a:defRPr b="0" sz="33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Font typeface="IBM Plex Serif Medium"/>
              <a:buNone/>
              <a:defRPr b="0" sz="33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Font typeface="IBM Plex Serif Medium"/>
              <a:buNone/>
              <a:defRPr b="0" sz="33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Font typeface="IBM Plex Serif Medium"/>
              <a:buNone/>
              <a:defRPr b="0" sz="33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9pPr>
          </a:lstStyle>
          <a:p/>
        </p:txBody>
      </p:sp>
      <p:pic>
        <p:nvPicPr>
          <p:cNvPr id="56" name="Google Shape;56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30205" y="4677025"/>
            <a:ext cx="365760" cy="3145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atement – Quote – Cassie">
  <p:cSld name="SECTION_HEADER_1_1_1_1_2">
    <p:bg>
      <p:bgPr>
        <a:solidFill>
          <a:srgbClr val="FFFFFF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2"/>
          <p:cNvSpPr txBox="1"/>
          <p:nvPr>
            <p:ph type="title"/>
          </p:nvPr>
        </p:nvSpPr>
        <p:spPr>
          <a:xfrm>
            <a:off x="448825" y="1043200"/>
            <a:ext cx="7793400" cy="253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Font typeface="IBM Plex Serif Medium"/>
              <a:buNone/>
              <a:defRPr b="0" sz="36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IBM Plex Serif Medium"/>
              <a:buNone/>
              <a:defRPr b="0" sz="36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IBM Plex Serif Medium"/>
              <a:buNone/>
              <a:defRPr b="0" sz="36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IBM Plex Serif Medium"/>
              <a:buNone/>
              <a:defRPr b="0" sz="36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IBM Plex Serif Medium"/>
              <a:buNone/>
              <a:defRPr b="0" sz="36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IBM Plex Serif Medium"/>
              <a:buNone/>
              <a:defRPr b="0" sz="36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IBM Plex Serif Medium"/>
              <a:buNone/>
              <a:defRPr b="0" sz="36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IBM Plex Serif Medium"/>
              <a:buNone/>
              <a:defRPr b="0" sz="36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IBM Plex Serif Medium"/>
              <a:buNone/>
              <a:defRPr b="0" sz="36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9pPr>
          </a:lstStyle>
          <a:p/>
        </p:txBody>
      </p:sp>
      <p:sp>
        <p:nvSpPr>
          <p:cNvPr id="60" name="Google Shape;60;p12"/>
          <p:cNvSpPr txBox="1"/>
          <p:nvPr/>
        </p:nvSpPr>
        <p:spPr>
          <a:xfrm>
            <a:off x="448825" y="270700"/>
            <a:ext cx="1429200" cy="9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0">
                <a:solidFill>
                  <a:schemeClr val="dk2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“</a:t>
            </a:r>
            <a:endParaRPr b="1" sz="9000">
              <a:solidFill>
                <a:schemeClr val="dk2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</p:txBody>
      </p:sp>
      <p:sp>
        <p:nvSpPr>
          <p:cNvPr id="61" name="Google Shape;61;p12"/>
          <p:cNvSpPr txBox="1"/>
          <p:nvPr>
            <p:ph idx="1" type="subTitle"/>
          </p:nvPr>
        </p:nvSpPr>
        <p:spPr>
          <a:xfrm>
            <a:off x="448825" y="2948213"/>
            <a:ext cx="6209700" cy="49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 sz="13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2" name="Google Shape;62;p12"/>
          <p:cNvSpPr txBox="1"/>
          <p:nvPr>
            <p:ph idx="2" type="subTitle"/>
          </p:nvPr>
        </p:nvSpPr>
        <p:spPr>
          <a:xfrm>
            <a:off x="448825" y="3211963"/>
            <a:ext cx="6209700" cy="49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300"/>
              <a:buNone/>
              <a:defRPr sz="1300">
                <a:solidFill>
                  <a:srgbClr val="66666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None/>
              <a:defRPr sz="1200">
                <a:solidFill>
                  <a:srgbClr val="66666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None/>
              <a:defRPr sz="1200">
                <a:solidFill>
                  <a:srgbClr val="66666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None/>
              <a:defRPr sz="1200">
                <a:solidFill>
                  <a:srgbClr val="66666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None/>
              <a:defRPr sz="1200">
                <a:solidFill>
                  <a:srgbClr val="66666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None/>
              <a:defRPr sz="1200">
                <a:solidFill>
                  <a:srgbClr val="66666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None/>
              <a:defRPr sz="1200">
                <a:solidFill>
                  <a:srgbClr val="66666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None/>
              <a:defRPr sz="1200">
                <a:solidFill>
                  <a:srgbClr val="66666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None/>
              <a:defRPr sz="1200">
                <a:solidFill>
                  <a:srgbClr val="666666"/>
                </a:solidFill>
              </a:defRPr>
            </a:lvl9pPr>
          </a:lstStyle>
          <a:p/>
        </p:txBody>
      </p:sp>
      <p:pic>
        <p:nvPicPr>
          <p:cNvPr id="63" name="Google Shape;63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30205" y="4677025"/>
            <a:ext cx="365760" cy="3145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atement – Quote – Cassie – Headshot">
  <p:cSld name="SECTION_HEADER_1_1_1_1_2_1">
    <p:bg>
      <p:bgPr>
        <a:solidFill>
          <a:srgbClr val="FFFFFF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3"/>
          <p:cNvSpPr txBox="1"/>
          <p:nvPr>
            <p:ph type="title"/>
          </p:nvPr>
        </p:nvSpPr>
        <p:spPr>
          <a:xfrm>
            <a:off x="448825" y="1043200"/>
            <a:ext cx="7793400" cy="253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Font typeface="IBM Plex Serif Medium"/>
              <a:buNone/>
              <a:defRPr b="0" sz="36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IBM Plex Serif Medium"/>
              <a:buNone/>
              <a:defRPr b="0" sz="36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IBM Plex Serif Medium"/>
              <a:buNone/>
              <a:defRPr b="0" sz="36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IBM Plex Serif Medium"/>
              <a:buNone/>
              <a:defRPr b="0" sz="36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IBM Plex Serif Medium"/>
              <a:buNone/>
              <a:defRPr b="0" sz="36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IBM Plex Serif Medium"/>
              <a:buNone/>
              <a:defRPr b="0" sz="36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IBM Plex Serif Medium"/>
              <a:buNone/>
              <a:defRPr b="0" sz="36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IBM Plex Serif Medium"/>
              <a:buNone/>
              <a:defRPr b="0" sz="36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IBM Plex Serif Medium"/>
              <a:buNone/>
              <a:defRPr b="0" sz="36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9pPr>
          </a:lstStyle>
          <a:p/>
        </p:txBody>
      </p:sp>
      <p:sp>
        <p:nvSpPr>
          <p:cNvPr id="67" name="Google Shape;67;p13"/>
          <p:cNvSpPr txBox="1"/>
          <p:nvPr/>
        </p:nvSpPr>
        <p:spPr>
          <a:xfrm>
            <a:off x="448825" y="270700"/>
            <a:ext cx="1429200" cy="9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0">
                <a:solidFill>
                  <a:schemeClr val="dk2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“</a:t>
            </a:r>
            <a:endParaRPr b="1" sz="9000">
              <a:solidFill>
                <a:schemeClr val="dk2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</p:txBody>
      </p:sp>
      <p:sp>
        <p:nvSpPr>
          <p:cNvPr id="68" name="Google Shape;68;p13"/>
          <p:cNvSpPr txBox="1"/>
          <p:nvPr>
            <p:ph idx="1" type="subTitle"/>
          </p:nvPr>
        </p:nvSpPr>
        <p:spPr>
          <a:xfrm>
            <a:off x="1257925" y="2986588"/>
            <a:ext cx="6209700" cy="49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 sz="13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9" name="Google Shape;69;p13"/>
          <p:cNvSpPr txBox="1"/>
          <p:nvPr>
            <p:ph idx="2" type="subTitle"/>
          </p:nvPr>
        </p:nvSpPr>
        <p:spPr>
          <a:xfrm>
            <a:off x="1257925" y="3250338"/>
            <a:ext cx="6209700" cy="49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300"/>
              <a:buNone/>
              <a:defRPr sz="1300">
                <a:solidFill>
                  <a:srgbClr val="66666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None/>
              <a:defRPr sz="1200">
                <a:solidFill>
                  <a:srgbClr val="66666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None/>
              <a:defRPr sz="1200">
                <a:solidFill>
                  <a:srgbClr val="66666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None/>
              <a:defRPr sz="1200">
                <a:solidFill>
                  <a:srgbClr val="66666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None/>
              <a:defRPr sz="1200">
                <a:solidFill>
                  <a:srgbClr val="66666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None/>
              <a:defRPr sz="1200">
                <a:solidFill>
                  <a:srgbClr val="66666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None/>
              <a:defRPr sz="1200">
                <a:solidFill>
                  <a:srgbClr val="66666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None/>
              <a:defRPr sz="1200">
                <a:solidFill>
                  <a:srgbClr val="66666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None/>
              <a:defRPr sz="1200">
                <a:solidFill>
                  <a:srgbClr val="666666"/>
                </a:solidFill>
              </a:defRPr>
            </a:lvl9pPr>
          </a:lstStyle>
          <a:p/>
        </p:txBody>
      </p:sp>
      <p:sp>
        <p:nvSpPr>
          <p:cNvPr id="70" name="Google Shape;70;p13"/>
          <p:cNvSpPr/>
          <p:nvPr>
            <p:ph idx="3" type="pic"/>
          </p:nvPr>
        </p:nvSpPr>
        <p:spPr>
          <a:xfrm>
            <a:off x="560725" y="3053750"/>
            <a:ext cx="578100" cy="577800"/>
          </a:xfrm>
          <a:prstGeom prst="ellipse">
            <a:avLst/>
          </a:prstGeom>
          <a:noFill/>
          <a:ln>
            <a:noFill/>
          </a:ln>
        </p:spPr>
      </p:sp>
      <p:pic>
        <p:nvPicPr>
          <p:cNvPr id="71" name="Google Shape;71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30205" y="4677025"/>
            <a:ext cx="365760" cy="3145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atement – Quote – Circle">
  <p:cSld name="SECTION_HEADER_1_1_1_1_2_3">
    <p:bg>
      <p:bgPr>
        <a:solidFill>
          <a:schemeClr val="accent6"/>
        </a:solid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4"/>
          <p:cNvSpPr/>
          <p:nvPr/>
        </p:nvSpPr>
        <p:spPr>
          <a:xfrm>
            <a:off x="1130850" y="-935850"/>
            <a:ext cx="6882300" cy="6882300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214313" rotWithShape="0" algn="bl" dist="19050">
              <a:schemeClr val="lt2">
                <a:alpha val="15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4"/>
          <p:cNvSpPr txBox="1"/>
          <p:nvPr>
            <p:ph type="title"/>
          </p:nvPr>
        </p:nvSpPr>
        <p:spPr>
          <a:xfrm>
            <a:off x="2331675" y="1086175"/>
            <a:ext cx="5188500" cy="253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IBM Plex Serif Medium"/>
              <a:buNone/>
              <a:defRPr b="0" sz="30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IBM Plex Serif Medium"/>
              <a:buNone/>
              <a:defRPr b="0" sz="30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IBM Plex Serif Medium"/>
              <a:buNone/>
              <a:defRPr b="0" sz="30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IBM Plex Serif Medium"/>
              <a:buNone/>
              <a:defRPr b="0" sz="30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IBM Plex Serif Medium"/>
              <a:buNone/>
              <a:defRPr b="0" sz="30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IBM Plex Serif Medium"/>
              <a:buNone/>
              <a:defRPr b="0" sz="30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IBM Plex Serif Medium"/>
              <a:buNone/>
              <a:defRPr b="0" sz="30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IBM Plex Serif Medium"/>
              <a:buNone/>
              <a:defRPr b="0" sz="30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IBM Plex Serif Medium"/>
              <a:buNone/>
              <a:defRPr b="0" sz="30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9pPr>
          </a:lstStyle>
          <a:p/>
        </p:txBody>
      </p:sp>
      <p:sp>
        <p:nvSpPr>
          <p:cNvPr id="75" name="Google Shape;75;p14"/>
          <p:cNvSpPr txBox="1"/>
          <p:nvPr/>
        </p:nvSpPr>
        <p:spPr>
          <a:xfrm>
            <a:off x="2331675" y="237475"/>
            <a:ext cx="1429200" cy="9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0">
                <a:solidFill>
                  <a:schemeClr val="dk2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“</a:t>
            </a:r>
            <a:endParaRPr b="1" sz="9000">
              <a:solidFill>
                <a:schemeClr val="dk2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</p:txBody>
      </p:sp>
      <p:sp>
        <p:nvSpPr>
          <p:cNvPr id="76" name="Google Shape;76;p14"/>
          <p:cNvSpPr txBox="1"/>
          <p:nvPr>
            <p:ph idx="1" type="subTitle"/>
          </p:nvPr>
        </p:nvSpPr>
        <p:spPr>
          <a:xfrm>
            <a:off x="2331675" y="3600788"/>
            <a:ext cx="6209700" cy="49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7" name="Google Shape;77;p14"/>
          <p:cNvSpPr txBox="1"/>
          <p:nvPr>
            <p:ph idx="2" type="subTitle"/>
          </p:nvPr>
        </p:nvSpPr>
        <p:spPr>
          <a:xfrm>
            <a:off x="2331675" y="3864538"/>
            <a:ext cx="6209700" cy="49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None/>
              <a:defRPr sz="1400">
                <a:solidFill>
                  <a:srgbClr val="66666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300"/>
              <a:buNone/>
              <a:defRPr>
                <a:solidFill>
                  <a:srgbClr val="66666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300"/>
              <a:buNone/>
              <a:defRPr>
                <a:solidFill>
                  <a:srgbClr val="66666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300"/>
              <a:buNone/>
              <a:defRPr>
                <a:solidFill>
                  <a:srgbClr val="66666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300"/>
              <a:buNone/>
              <a:defRPr>
                <a:solidFill>
                  <a:srgbClr val="66666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300"/>
              <a:buNone/>
              <a:defRPr>
                <a:solidFill>
                  <a:srgbClr val="66666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300"/>
              <a:buNone/>
              <a:defRPr>
                <a:solidFill>
                  <a:srgbClr val="66666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300"/>
              <a:buNone/>
              <a:defRPr>
                <a:solidFill>
                  <a:srgbClr val="66666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300"/>
              <a:buNone/>
              <a:defRPr>
                <a:solidFill>
                  <a:srgbClr val="666666"/>
                </a:solidFill>
              </a:defRPr>
            </a:lvl9pPr>
          </a:lstStyle>
          <a:p/>
        </p:txBody>
      </p:sp>
      <p:pic>
        <p:nvPicPr>
          <p:cNvPr id="78" name="Google Shape;78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30205" y="4677025"/>
            <a:ext cx="365760" cy="314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4720559">
            <a:off x="7698648" y="845622"/>
            <a:ext cx="1201230" cy="977253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6933" y="3766625"/>
            <a:ext cx="502017" cy="49950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4"/>
          <p:cNvSpPr/>
          <p:nvPr/>
        </p:nvSpPr>
        <p:spPr>
          <a:xfrm>
            <a:off x="1191087" y="4464626"/>
            <a:ext cx="212400" cy="2124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atement – Quote – Circle – Headshot">
  <p:cSld name="SECTION_HEADER_1_1_1_1_2_3_1">
    <p:bg>
      <p:bgPr>
        <a:solidFill>
          <a:schemeClr val="accent6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5"/>
          <p:cNvSpPr/>
          <p:nvPr/>
        </p:nvSpPr>
        <p:spPr>
          <a:xfrm>
            <a:off x="1130850" y="-935850"/>
            <a:ext cx="6882300" cy="6882300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214313" rotWithShape="0" algn="bl" dist="19050">
              <a:schemeClr val="lt2">
                <a:alpha val="15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5"/>
          <p:cNvSpPr txBox="1"/>
          <p:nvPr>
            <p:ph type="title"/>
          </p:nvPr>
        </p:nvSpPr>
        <p:spPr>
          <a:xfrm>
            <a:off x="2331675" y="1086175"/>
            <a:ext cx="5188500" cy="253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IBM Plex Serif Medium"/>
              <a:buNone/>
              <a:defRPr b="0" sz="30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IBM Plex Serif Medium"/>
              <a:buNone/>
              <a:defRPr b="0" sz="30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IBM Plex Serif Medium"/>
              <a:buNone/>
              <a:defRPr b="0" sz="30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IBM Plex Serif Medium"/>
              <a:buNone/>
              <a:defRPr b="0" sz="30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IBM Plex Serif Medium"/>
              <a:buNone/>
              <a:defRPr b="0" sz="30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IBM Plex Serif Medium"/>
              <a:buNone/>
              <a:defRPr b="0" sz="30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IBM Plex Serif Medium"/>
              <a:buNone/>
              <a:defRPr b="0" sz="30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IBM Plex Serif Medium"/>
              <a:buNone/>
              <a:defRPr b="0" sz="30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IBM Plex Serif Medium"/>
              <a:buNone/>
              <a:defRPr b="0" sz="30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9pPr>
          </a:lstStyle>
          <a:p/>
        </p:txBody>
      </p:sp>
      <p:sp>
        <p:nvSpPr>
          <p:cNvPr id="85" name="Google Shape;85;p15"/>
          <p:cNvSpPr txBox="1"/>
          <p:nvPr/>
        </p:nvSpPr>
        <p:spPr>
          <a:xfrm>
            <a:off x="2331675" y="237475"/>
            <a:ext cx="1429200" cy="9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0">
                <a:solidFill>
                  <a:schemeClr val="dk2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“</a:t>
            </a:r>
            <a:endParaRPr b="1" sz="9000">
              <a:solidFill>
                <a:schemeClr val="dk2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</p:txBody>
      </p:sp>
      <p:pic>
        <p:nvPicPr>
          <p:cNvPr id="86" name="Google Shape;86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30205" y="4677025"/>
            <a:ext cx="365760" cy="314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4720559">
            <a:off x="7698648" y="845622"/>
            <a:ext cx="1201230" cy="977253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5"/>
          <p:cNvSpPr txBox="1"/>
          <p:nvPr>
            <p:ph idx="1" type="subTitle"/>
          </p:nvPr>
        </p:nvSpPr>
        <p:spPr>
          <a:xfrm>
            <a:off x="3123000" y="3766613"/>
            <a:ext cx="6209700" cy="49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9" name="Google Shape;89;p15"/>
          <p:cNvSpPr txBox="1"/>
          <p:nvPr>
            <p:ph idx="2" type="subTitle"/>
          </p:nvPr>
        </p:nvSpPr>
        <p:spPr>
          <a:xfrm>
            <a:off x="3123000" y="4030363"/>
            <a:ext cx="6209700" cy="49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None/>
              <a:defRPr sz="1400">
                <a:solidFill>
                  <a:srgbClr val="66666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300"/>
              <a:buNone/>
              <a:defRPr>
                <a:solidFill>
                  <a:srgbClr val="66666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300"/>
              <a:buNone/>
              <a:defRPr>
                <a:solidFill>
                  <a:srgbClr val="66666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300"/>
              <a:buNone/>
              <a:defRPr>
                <a:solidFill>
                  <a:srgbClr val="66666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300"/>
              <a:buNone/>
              <a:defRPr>
                <a:solidFill>
                  <a:srgbClr val="66666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300"/>
              <a:buNone/>
              <a:defRPr>
                <a:solidFill>
                  <a:srgbClr val="66666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300"/>
              <a:buNone/>
              <a:defRPr>
                <a:solidFill>
                  <a:srgbClr val="66666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300"/>
              <a:buNone/>
              <a:defRPr>
                <a:solidFill>
                  <a:srgbClr val="66666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300"/>
              <a:buNone/>
              <a:defRPr>
                <a:solidFill>
                  <a:srgbClr val="666666"/>
                </a:solidFill>
              </a:defRPr>
            </a:lvl9pPr>
          </a:lstStyle>
          <a:p/>
        </p:txBody>
      </p:sp>
      <p:sp>
        <p:nvSpPr>
          <p:cNvPr id="90" name="Google Shape;90;p15"/>
          <p:cNvSpPr/>
          <p:nvPr>
            <p:ph idx="3" type="pic"/>
          </p:nvPr>
        </p:nvSpPr>
        <p:spPr>
          <a:xfrm>
            <a:off x="2425800" y="3833775"/>
            <a:ext cx="578100" cy="577800"/>
          </a:xfrm>
          <a:prstGeom prst="ellipse">
            <a:avLst/>
          </a:prstGeom>
          <a:noFill/>
          <a:ln>
            <a:noFill/>
          </a:ln>
        </p:spPr>
      </p:sp>
      <p:pic>
        <p:nvPicPr>
          <p:cNvPr id="91" name="Google Shape;9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6933" y="3766625"/>
            <a:ext cx="502017" cy="49950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5"/>
          <p:cNvSpPr/>
          <p:nvPr/>
        </p:nvSpPr>
        <p:spPr>
          <a:xfrm>
            <a:off x="1191087" y="4464626"/>
            <a:ext cx="212400" cy="2124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atement – Orange">
  <p:cSld name="SECTION_HEADER_1_1_1_1_1">
    <p:bg>
      <p:bgPr>
        <a:solidFill>
          <a:schemeClr val="accent3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6"/>
          <p:cNvSpPr txBox="1"/>
          <p:nvPr>
            <p:ph idx="1" type="subTitle"/>
          </p:nvPr>
        </p:nvSpPr>
        <p:spPr>
          <a:xfrm>
            <a:off x="1467150" y="1255638"/>
            <a:ext cx="6209700" cy="49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>
                <a:solidFill>
                  <a:schemeClr val="dk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>
                <a:solidFill>
                  <a:schemeClr val="dk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>
                <a:solidFill>
                  <a:schemeClr val="dk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>
                <a:solidFill>
                  <a:schemeClr val="dk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>
                <a:solidFill>
                  <a:schemeClr val="dk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>
                <a:solidFill>
                  <a:schemeClr val="dk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>
                <a:solidFill>
                  <a:schemeClr val="dk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95" name="Google Shape;95;p16"/>
          <p:cNvSpPr txBox="1"/>
          <p:nvPr>
            <p:ph type="title"/>
          </p:nvPr>
        </p:nvSpPr>
        <p:spPr>
          <a:xfrm>
            <a:off x="1055850" y="1863600"/>
            <a:ext cx="7032300" cy="132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Font typeface="IBM Plex Serif Medium"/>
              <a:buNone/>
              <a:defRPr b="0" sz="33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Font typeface="IBM Plex Serif Medium"/>
              <a:buNone/>
              <a:defRPr b="0" sz="33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Font typeface="IBM Plex Serif Medium"/>
              <a:buNone/>
              <a:defRPr b="0" sz="33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Font typeface="IBM Plex Serif Medium"/>
              <a:buNone/>
              <a:defRPr b="0" sz="33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Font typeface="IBM Plex Serif Medium"/>
              <a:buNone/>
              <a:defRPr b="0" sz="33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Font typeface="IBM Plex Serif Medium"/>
              <a:buNone/>
              <a:defRPr b="0" sz="33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Font typeface="IBM Plex Serif Medium"/>
              <a:buNone/>
              <a:defRPr b="0" sz="33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Font typeface="IBM Plex Serif Medium"/>
              <a:buNone/>
              <a:defRPr b="0" sz="33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Font typeface="IBM Plex Serif Medium"/>
              <a:buNone/>
              <a:defRPr b="0" sz="33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9pPr>
          </a:lstStyle>
          <a:p/>
        </p:txBody>
      </p:sp>
      <p:pic>
        <p:nvPicPr>
          <p:cNvPr id="96" name="Google Shape;96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30205" y="4677025"/>
            <a:ext cx="365760" cy="3145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– Title + 1 column" type="tx">
  <p:cSld name="TITLE_AND_BODY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7"/>
          <p:cNvSpPr txBox="1"/>
          <p:nvPr>
            <p:ph type="title"/>
          </p:nvPr>
        </p:nvSpPr>
        <p:spPr>
          <a:xfrm>
            <a:off x="419825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99" name="Google Shape;99;p17"/>
          <p:cNvSpPr txBox="1"/>
          <p:nvPr>
            <p:ph idx="1" type="body"/>
          </p:nvPr>
        </p:nvSpPr>
        <p:spPr>
          <a:xfrm>
            <a:off x="419825" y="1000075"/>
            <a:ext cx="8412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  <a:defRPr/>
            </a:lvl1pPr>
            <a:lvl2pPr indent="-311150" lvl="1" marL="91440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○"/>
              <a:defRPr/>
            </a:lvl2pPr>
            <a:lvl3pPr indent="-311150" lvl="2" marL="137160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■"/>
              <a:defRPr/>
            </a:lvl3pPr>
            <a:lvl4pPr indent="-311150" lvl="3" marL="182880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●"/>
              <a:defRPr/>
            </a:lvl4pPr>
            <a:lvl5pPr indent="-311150" lvl="4" marL="228600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○"/>
              <a:defRPr/>
            </a:lvl5pPr>
            <a:lvl6pPr indent="-311150" lvl="5" marL="274320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■"/>
              <a:defRPr/>
            </a:lvl6pPr>
            <a:lvl7pPr indent="-311150" lvl="6" marL="320040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●"/>
              <a:defRPr/>
            </a:lvl7pPr>
            <a:lvl8pPr indent="-311150" lvl="7" marL="365760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○"/>
              <a:defRPr/>
            </a:lvl8pPr>
            <a:lvl9pPr indent="-311150" lvl="8" marL="4114800"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1300"/>
              <a:buChar char="■"/>
              <a:defRPr/>
            </a:lvl9pPr>
          </a:lstStyle>
          <a:p/>
        </p:txBody>
      </p:sp>
      <p:pic>
        <p:nvPicPr>
          <p:cNvPr id="100" name="Google Shape;100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30205" y="4677025"/>
            <a:ext cx="365760" cy="3145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– Title + 1 column + Subheading">
  <p:cSld name="TITLE_AND_BODY_2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8"/>
          <p:cNvSpPr txBox="1"/>
          <p:nvPr>
            <p:ph type="title"/>
          </p:nvPr>
        </p:nvSpPr>
        <p:spPr>
          <a:xfrm>
            <a:off x="419825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103" name="Google Shape;103;p18"/>
          <p:cNvSpPr txBox="1"/>
          <p:nvPr>
            <p:ph idx="1" type="body"/>
          </p:nvPr>
        </p:nvSpPr>
        <p:spPr>
          <a:xfrm>
            <a:off x="419825" y="1596725"/>
            <a:ext cx="8412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  <a:defRPr sz="1600"/>
            </a:lvl1pPr>
            <a:lvl2pPr indent="-304800" lvl="1" marL="914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 sz="1200"/>
            </a:lvl2pPr>
            <a:lvl3pPr indent="-304800" lvl="2" marL="1371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Char char="■"/>
              <a:defRPr sz="1200"/>
            </a:lvl3pPr>
            <a:lvl4pPr indent="-304800" lvl="3" marL="18288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  <a:defRPr sz="1200"/>
            </a:lvl4pPr>
            <a:lvl5pPr indent="-304800" lvl="4" marL="22860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 sz="1200"/>
            </a:lvl5pPr>
            <a:lvl6pPr indent="-304800" lvl="5" marL="27432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Char char="■"/>
              <a:defRPr sz="1200"/>
            </a:lvl6pPr>
            <a:lvl7pPr indent="-304800" lvl="6" marL="3200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  <a:defRPr sz="1200"/>
            </a:lvl7pPr>
            <a:lvl8pPr indent="-304800" lvl="7" marL="3657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 sz="1200"/>
            </a:lvl8pPr>
            <a:lvl9pPr indent="-304800" lvl="8" marL="4114800" rtl="0"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1200"/>
              <a:buChar char="■"/>
              <a:defRPr sz="1200"/>
            </a:lvl9pPr>
          </a:lstStyle>
          <a:p/>
        </p:txBody>
      </p:sp>
      <p:sp>
        <p:nvSpPr>
          <p:cNvPr id="104" name="Google Shape;104;p18"/>
          <p:cNvSpPr txBox="1"/>
          <p:nvPr>
            <p:ph idx="2" type="subTitle"/>
          </p:nvPr>
        </p:nvSpPr>
        <p:spPr>
          <a:xfrm>
            <a:off x="419825" y="770200"/>
            <a:ext cx="8130600" cy="47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pic>
        <p:nvPicPr>
          <p:cNvPr id="105" name="Google Shape;105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30205" y="4677025"/>
            <a:ext cx="365760" cy="3145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– Title + 1 column + Subheading – Center">
  <p:cSld name="TITLE_AND_BODY_2_1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9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108" name="Google Shape;108;p19"/>
          <p:cNvSpPr txBox="1"/>
          <p:nvPr>
            <p:ph idx="1" type="body"/>
          </p:nvPr>
        </p:nvSpPr>
        <p:spPr>
          <a:xfrm>
            <a:off x="419825" y="1596725"/>
            <a:ext cx="8412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  <a:defRPr sz="1600"/>
            </a:lvl1pPr>
            <a:lvl2pPr indent="-304800" lvl="1" marL="914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 sz="1200"/>
            </a:lvl2pPr>
            <a:lvl3pPr indent="-304800" lvl="2" marL="1371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Char char="■"/>
              <a:defRPr sz="1200"/>
            </a:lvl3pPr>
            <a:lvl4pPr indent="-304800" lvl="3" marL="18288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  <a:defRPr sz="1200"/>
            </a:lvl4pPr>
            <a:lvl5pPr indent="-304800" lvl="4" marL="22860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 sz="1200"/>
            </a:lvl5pPr>
            <a:lvl6pPr indent="-304800" lvl="5" marL="27432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Char char="■"/>
              <a:defRPr sz="1200"/>
            </a:lvl6pPr>
            <a:lvl7pPr indent="-304800" lvl="6" marL="3200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  <a:defRPr sz="1200"/>
            </a:lvl7pPr>
            <a:lvl8pPr indent="-304800" lvl="7" marL="3657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 sz="1200"/>
            </a:lvl8pPr>
            <a:lvl9pPr indent="-304800" lvl="8" marL="4114800" rtl="0"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1200"/>
              <a:buChar char="■"/>
              <a:defRPr sz="1200"/>
            </a:lvl9pPr>
          </a:lstStyle>
          <a:p/>
        </p:txBody>
      </p:sp>
      <p:sp>
        <p:nvSpPr>
          <p:cNvPr id="109" name="Google Shape;109;p19"/>
          <p:cNvSpPr txBox="1"/>
          <p:nvPr>
            <p:ph idx="2" type="subTitle"/>
          </p:nvPr>
        </p:nvSpPr>
        <p:spPr>
          <a:xfrm>
            <a:off x="311700" y="770200"/>
            <a:ext cx="8130600" cy="47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pic>
        <p:nvPicPr>
          <p:cNvPr id="110" name="Google Shape;110;p1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30205" y="4677025"/>
            <a:ext cx="365760" cy="3145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– Title + 2 columns">
  <p:cSld name="TITLE_AND_BODY_1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0"/>
          <p:cNvSpPr txBox="1"/>
          <p:nvPr>
            <p:ph type="title"/>
          </p:nvPr>
        </p:nvSpPr>
        <p:spPr>
          <a:xfrm>
            <a:off x="419825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113" name="Google Shape;113;p20"/>
          <p:cNvSpPr txBox="1"/>
          <p:nvPr>
            <p:ph idx="1" type="body"/>
          </p:nvPr>
        </p:nvSpPr>
        <p:spPr>
          <a:xfrm>
            <a:off x="419825" y="1483150"/>
            <a:ext cx="4005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/>
            </a:lvl1pPr>
            <a:lvl2pPr indent="-311150" lvl="1" marL="914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○"/>
              <a:defRPr/>
            </a:lvl2pPr>
            <a:lvl3pPr indent="-311150" lvl="2" marL="1371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■"/>
              <a:defRPr/>
            </a:lvl3pPr>
            <a:lvl4pPr indent="-311150" lvl="3" marL="18288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●"/>
              <a:defRPr/>
            </a:lvl4pPr>
            <a:lvl5pPr indent="-311150" lvl="4" marL="22860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○"/>
              <a:defRPr/>
            </a:lvl5pPr>
            <a:lvl6pPr indent="-311150" lvl="5" marL="27432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■"/>
              <a:defRPr/>
            </a:lvl6pPr>
            <a:lvl7pPr indent="-311150" lvl="6" marL="3200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●"/>
              <a:defRPr/>
            </a:lvl7pPr>
            <a:lvl8pPr indent="-311150" lvl="7" marL="3657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○"/>
              <a:defRPr/>
            </a:lvl8pPr>
            <a:lvl9pPr indent="-311150" lvl="8" marL="4114800" rtl="0"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1300"/>
              <a:buChar char="■"/>
              <a:defRPr/>
            </a:lvl9pPr>
          </a:lstStyle>
          <a:p/>
        </p:txBody>
      </p:sp>
      <p:sp>
        <p:nvSpPr>
          <p:cNvPr id="114" name="Google Shape;114;p20"/>
          <p:cNvSpPr txBox="1"/>
          <p:nvPr>
            <p:ph idx="2" type="subTitle"/>
          </p:nvPr>
        </p:nvSpPr>
        <p:spPr>
          <a:xfrm>
            <a:off x="419825" y="1104175"/>
            <a:ext cx="3410400" cy="3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15" name="Google Shape;115;p20"/>
          <p:cNvSpPr txBox="1"/>
          <p:nvPr>
            <p:ph idx="3" type="body"/>
          </p:nvPr>
        </p:nvSpPr>
        <p:spPr>
          <a:xfrm>
            <a:off x="4659250" y="1483150"/>
            <a:ext cx="4005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/>
            </a:lvl1pPr>
            <a:lvl2pPr indent="-311150" lvl="1" marL="914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○"/>
              <a:defRPr/>
            </a:lvl2pPr>
            <a:lvl3pPr indent="-311150" lvl="2" marL="1371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■"/>
              <a:defRPr/>
            </a:lvl3pPr>
            <a:lvl4pPr indent="-311150" lvl="3" marL="18288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●"/>
              <a:defRPr/>
            </a:lvl4pPr>
            <a:lvl5pPr indent="-311150" lvl="4" marL="22860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○"/>
              <a:defRPr/>
            </a:lvl5pPr>
            <a:lvl6pPr indent="-311150" lvl="5" marL="27432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■"/>
              <a:defRPr/>
            </a:lvl6pPr>
            <a:lvl7pPr indent="-311150" lvl="6" marL="3200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●"/>
              <a:defRPr/>
            </a:lvl7pPr>
            <a:lvl8pPr indent="-311150" lvl="7" marL="3657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○"/>
              <a:defRPr/>
            </a:lvl8pPr>
            <a:lvl9pPr indent="-311150" lvl="8" marL="4114800" rtl="0"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1300"/>
              <a:buChar char="■"/>
              <a:defRPr/>
            </a:lvl9pPr>
          </a:lstStyle>
          <a:p/>
        </p:txBody>
      </p:sp>
      <p:sp>
        <p:nvSpPr>
          <p:cNvPr id="116" name="Google Shape;116;p20"/>
          <p:cNvSpPr txBox="1"/>
          <p:nvPr>
            <p:ph idx="4" type="subTitle"/>
          </p:nvPr>
        </p:nvSpPr>
        <p:spPr>
          <a:xfrm>
            <a:off x="4659250" y="1104175"/>
            <a:ext cx="3656700" cy="3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9pPr>
          </a:lstStyle>
          <a:p/>
        </p:txBody>
      </p:sp>
      <p:pic>
        <p:nvPicPr>
          <p:cNvPr id="117" name="Google Shape;117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30205" y="4677025"/>
            <a:ext cx="365760" cy="3145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– Title + 2 columns + blue">
  <p:cSld name="TITLE_AND_BODY_1_2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1"/>
          <p:cNvSpPr txBox="1"/>
          <p:nvPr>
            <p:ph type="title"/>
          </p:nvPr>
        </p:nvSpPr>
        <p:spPr>
          <a:xfrm>
            <a:off x="419825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120" name="Google Shape;120;p21"/>
          <p:cNvSpPr txBox="1"/>
          <p:nvPr>
            <p:ph idx="1" type="body"/>
          </p:nvPr>
        </p:nvSpPr>
        <p:spPr>
          <a:xfrm>
            <a:off x="419825" y="2092750"/>
            <a:ext cx="4005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/>
            </a:lvl1pPr>
            <a:lvl2pPr indent="-311150" lvl="1" marL="914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○"/>
              <a:defRPr/>
            </a:lvl2pPr>
            <a:lvl3pPr indent="-311150" lvl="2" marL="1371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■"/>
              <a:defRPr/>
            </a:lvl3pPr>
            <a:lvl4pPr indent="-311150" lvl="3" marL="18288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●"/>
              <a:defRPr/>
            </a:lvl4pPr>
            <a:lvl5pPr indent="-311150" lvl="4" marL="22860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○"/>
              <a:defRPr/>
            </a:lvl5pPr>
            <a:lvl6pPr indent="-311150" lvl="5" marL="27432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■"/>
              <a:defRPr/>
            </a:lvl6pPr>
            <a:lvl7pPr indent="-311150" lvl="6" marL="3200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●"/>
              <a:defRPr/>
            </a:lvl7pPr>
            <a:lvl8pPr indent="-311150" lvl="7" marL="3657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○"/>
              <a:defRPr/>
            </a:lvl8pPr>
            <a:lvl9pPr indent="-311150" lvl="8" marL="4114800" rtl="0"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1300"/>
              <a:buChar char="■"/>
              <a:defRPr/>
            </a:lvl9pPr>
          </a:lstStyle>
          <a:p/>
        </p:txBody>
      </p:sp>
      <p:sp>
        <p:nvSpPr>
          <p:cNvPr id="121" name="Google Shape;121;p21"/>
          <p:cNvSpPr txBox="1"/>
          <p:nvPr>
            <p:ph idx="2" type="subTitle"/>
          </p:nvPr>
        </p:nvSpPr>
        <p:spPr>
          <a:xfrm>
            <a:off x="419825" y="1713775"/>
            <a:ext cx="3410400" cy="3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22" name="Google Shape;122;p21"/>
          <p:cNvSpPr txBox="1"/>
          <p:nvPr>
            <p:ph idx="3" type="body"/>
          </p:nvPr>
        </p:nvSpPr>
        <p:spPr>
          <a:xfrm>
            <a:off x="4659250" y="2092750"/>
            <a:ext cx="4005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/>
            </a:lvl1pPr>
            <a:lvl2pPr indent="-311150" lvl="1" marL="914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○"/>
              <a:defRPr/>
            </a:lvl2pPr>
            <a:lvl3pPr indent="-311150" lvl="2" marL="1371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■"/>
              <a:defRPr/>
            </a:lvl3pPr>
            <a:lvl4pPr indent="-311150" lvl="3" marL="18288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●"/>
              <a:defRPr/>
            </a:lvl4pPr>
            <a:lvl5pPr indent="-311150" lvl="4" marL="22860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○"/>
              <a:defRPr/>
            </a:lvl5pPr>
            <a:lvl6pPr indent="-311150" lvl="5" marL="27432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■"/>
              <a:defRPr/>
            </a:lvl6pPr>
            <a:lvl7pPr indent="-311150" lvl="6" marL="3200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●"/>
              <a:defRPr/>
            </a:lvl7pPr>
            <a:lvl8pPr indent="-311150" lvl="7" marL="3657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○"/>
              <a:defRPr/>
            </a:lvl8pPr>
            <a:lvl9pPr indent="-311150" lvl="8" marL="4114800" rtl="0"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1300"/>
              <a:buChar char="■"/>
              <a:defRPr/>
            </a:lvl9pPr>
          </a:lstStyle>
          <a:p/>
        </p:txBody>
      </p:sp>
      <p:sp>
        <p:nvSpPr>
          <p:cNvPr id="123" name="Google Shape;123;p21"/>
          <p:cNvSpPr txBox="1"/>
          <p:nvPr>
            <p:ph idx="4" type="subTitle"/>
          </p:nvPr>
        </p:nvSpPr>
        <p:spPr>
          <a:xfrm>
            <a:off x="4659250" y="1713775"/>
            <a:ext cx="3656700" cy="3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24" name="Google Shape;124;p21"/>
          <p:cNvSpPr txBox="1"/>
          <p:nvPr>
            <p:ph idx="5" type="subTitle"/>
          </p:nvPr>
        </p:nvSpPr>
        <p:spPr>
          <a:xfrm>
            <a:off x="419825" y="1121050"/>
            <a:ext cx="3049200" cy="97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9pPr>
          </a:lstStyle>
          <a:p/>
        </p:txBody>
      </p:sp>
      <p:sp>
        <p:nvSpPr>
          <p:cNvPr id="125" name="Google Shape;125;p21"/>
          <p:cNvSpPr txBox="1"/>
          <p:nvPr>
            <p:ph idx="6" type="subTitle"/>
          </p:nvPr>
        </p:nvSpPr>
        <p:spPr>
          <a:xfrm>
            <a:off x="4659250" y="1121050"/>
            <a:ext cx="3049200" cy="97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9pPr>
          </a:lstStyle>
          <a:p/>
        </p:txBody>
      </p:sp>
      <p:pic>
        <p:nvPicPr>
          <p:cNvPr id="126" name="Google Shape;126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30205" y="4677025"/>
            <a:ext cx="365760" cy="3145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– Title + 3 columns">
  <p:cSld name="TITLE_AND_BODY_1_1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2"/>
          <p:cNvSpPr txBox="1"/>
          <p:nvPr>
            <p:ph type="title"/>
          </p:nvPr>
        </p:nvSpPr>
        <p:spPr>
          <a:xfrm>
            <a:off x="419825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129" name="Google Shape;129;p22"/>
          <p:cNvSpPr txBox="1"/>
          <p:nvPr>
            <p:ph idx="1" type="body"/>
          </p:nvPr>
        </p:nvSpPr>
        <p:spPr>
          <a:xfrm>
            <a:off x="419825" y="1483150"/>
            <a:ext cx="2469000" cy="317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  <a:defRPr sz="1200"/>
            </a:lvl1pPr>
            <a:lvl2pPr indent="-304800" lvl="1" marL="914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 sz="1200"/>
            </a:lvl2pPr>
            <a:lvl3pPr indent="-304800" lvl="2" marL="1371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Char char="■"/>
              <a:defRPr sz="1200"/>
            </a:lvl3pPr>
            <a:lvl4pPr indent="-304800" lvl="3" marL="18288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  <a:defRPr sz="1200"/>
            </a:lvl4pPr>
            <a:lvl5pPr indent="-304800" lvl="4" marL="22860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 sz="1200"/>
            </a:lvl5pPr>
            <a:lvl6pPr indent="-304800" lvl="5" marL="27432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Char char="■"/>
              <a:defRPr sz="1200"/>
            </a:lvl6pPr>
            <a:lvl7pPr indent="-304800" lvl="6" marL="3200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  <a:defRPr sz="1200"/>
            </a:lvl7pPr>
            <a:lvl8pPr indent="-304800" lvl="7" marL="3657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 sz="1200"/>
            </a:lvl8pPr>
            <a:lvl9pPr indent="-304800" lvl="8" marL="4114800" rtl="0"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1200"/>
              <a:buChar char="■"/>
              <a:defRPr sz="1200"/>
            </a:lvl9pPr>
          </a:lstStyle>
          <a:p/>
        </p:txBody>
      </p:sp>
      <p:sp>
        <p:nvSpPr>
          <p:cNvPr id="130" name="Google Shape;130;p22"/>
          <p:cNvSpPr txBox="1"/>
          <p:nvPr>
            <p:ph idx="2" type="subTitle"/>
          </p:nvPr>
        </p:nvSpPr>
        <p:spPr>
          <a:xfrm>
            <a:off x="419825" y="1104175"/>
            <a:ext cx="2174400" cy="3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31" name="Google Shape;131;p22"/>
          <p:cNvSpPr txBox="1"/>
          <p:nvPr>
            <p:ph idx="3" type="body"/>
          </p:nvPr>
        </p:nvSpPr>
        <p:spPr>
          <a:xfrm>
            <a:off x="3122627" y="1483150"/>
            <a:ext cx="2469000" cy="317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  <a:defRPr sz="1200"/>
            </a:lvl1pPr>
            <a:lvl2pPr indent="-304800" lvl="1" marL="914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 sz="1200"/>
            </a:lvl2pPr>
            <a:lvl3pPr indent="-304800" lvl="2" marL="1371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Char char="■"/>
              <a:defRPr sz="1200"/>
            </a:lvl3pPr>
            <a:lvl4pPr indent="-304800" lvl="3" marL="18288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  <a:defRPr sz="1200"/>
            </a:lvl4pPr>
            <a:lvl5pPr indent="-304800" lvl="4" marL="22860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 sz="1200"/>
            </a:lvl5pPr>
            <a:lvl6pPr indent="-304800" lvl="5" marL="27432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Char char="■"/>
              <a:defRPr sz="1200"/>
            </a:lvl6pPr>
            <a:lvl7pPr indent="-304800" lvl="6" marL="3200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  <a:defRPr sz="1200"/>
            </a:lvl7pPr>
            <a:lvl8pPr indent="-304800" lvl="7" marL="3657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 sz="1200"/>
            </a:lvl8pPr>
            <a:lvl9pPr indent="-304800" lvl="8" marL="4114800" rtl="0"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1200"/>
              <a:buChar char="■"/>
              <a:defRPr sz="1200"/>
            </a:lvl9pPr>
          </a:lstStyle>
          <a:p/>
        </p:txBody>
      </p:sp>
      <p:sp>
        <p:nvSpPr>
          <p:cNvPr id="132" name="Google Shape;132;p22"/>
          <p:cNvSpPr txBox="1"/>
          <p:nvPr>
            <p:ph idx="4" type="subTitle"/>
          </p:nvPr>
        </p:nvSpPr>
        <p:spPr>
          <a:xfrm>
            <a:off x="3122625" y="1104175"/>
            <a:ext cx="2331000" cy="3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33" name="Google Shape;133;p22"/>
          <p:cNvSpPr txBox="1"/>
          <p:nvPr>
            <p:ph idx="5" type="body"/>
          </p:nvPr>
        </p:nvSpPr>
        <p:spPr>
          <a:xfrm>
            <a:off x="5982449" y="1483150"/>
            <a:ext cx="2469000" cy="317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  <a:defRPr sz="1200"/>
            </a:lvl1pPr>
            <a:lvl2pPr indent="-304800" lvl="1" marL="914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 sz="1200"/>
            </a:lvl2pPr>
            <a:lvl3pPr indent="-304800" lvl="2" marL="1371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Char char="■"/>
              <a:defRPr sz="1200"/>
            </a:lvl3pPr>
            <a:lvl4pPr indent="-304800" lvl="3" marL="18288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  <a:defRPr sz="1200"/>
            </a:lvl4pPr>
            <a:lvl5pPr indent="-304800" lvl="4" marL="22860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 sz="1200"/>
            </a:lvl5pPr>
            <a:lvl6pPr indent="-304800" lvl="5" marL="27432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Char char="■"/>
              <a:defRPr sz="1200"/>
            </a:lvl6pPr>
            <a:lvl7pPr indent="-304800" lvl="6" marL="3200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  <a:defRPr sz="1200"/>
            </a:lvl7pPr>
            <a:lvl8pPr indent="-304800" lvl="7" marL="3657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 sz="1200"/>
            </a:lvl8pPr>
            <a:lvl9pPr indent="-304800" lvl="8" marL="4114800" rtl="0"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1200"/>
              <a:buChar char="■"/>
              <a:defRPr sz="1200"/>
            </a:lvl9pPr>
          </a:lstStyle>
          <a:p/>
        </p:txBody>
      </p:sp>
      <p:sp>
        <p:nvSpPr>
          <p:cNvPr id="134" name="Google Shape;134;p22"/>
          <p:cNvSpPr txBox="1"/>
          <p:nvPr>
            <p:ph idx="6" type="subTitle"/>
          </p:nvPr>
        </p:nvSpPr>
        <p:spPr>
          <a:xfrm>
            <a:off x="5982446" y="1104175"/>
            <a:ext cx="2331000" cy="3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>
                <a:solidFill>
                  <a:schemeClr val="dk1"/>
                </a:solidFill>
              </a:defRPr>
            </a:lvl9pPr>
          </a:lstStyle>
          <a:p/>
        </p:txBody>
      </p:sp>
      <p:pic>
        <p:nvPicPr>
          <p:cNvPr id="135" name="Google Shape;135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30205" y="4677025"/>
            <a:ext cx="365760" cy="3145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– Title + 3 columns + blue">
  <p:cSld name="TITLE_AND_BODY_1_1_3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3"/>
          <p:cNvSpPr txBox="1"/>
          <p:nvPr>
            <p:ph type="title"/>
          </p:nvPr>
        </p:nvSpPr>
        <p:spPr>
          <a:xfrm>
            <a:off x="419825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138" name="Google Shape;138;p23"/>
          <p:cNvSpPr txBox="1"/>
          <p:nvPr>
            <p:ph idx="1" type="body"/>
          </p:nvPr>
        </p:nvSpPr>
        <p:spPr>
          <a:xfrm>
            <a:off x="419825" y="2168950"/>
            <a:ext cx="2469000" cy="317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/>
            </a:lvl1pPr>
            <a:lvl2pPr indent="-311150" lvl="1" marL="914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○"/>
              <a:defRPr/>
            </a:lvl2pPr>
            <a:lvl3pPr indent="-311150" lvl="2" marL="1371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■"/>
              <a:defRPr/>
            </a:lvl3pPr>
            <a:lvl4pPr indent="-311150" lvl="3" marL="18288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●"/>
              <a:defRPr/>
            </a:lvl4pPr>
            <a:lvl5pPr indent="-311150" lvl="4" marL="22860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○"/>
              <a:defRPr/>
            </a:lvl5pPr>
            <a:lvl6pPr indent="-311150" lvl="5" marL="27432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■"/>
              <a:defRPr/>
            </a:lvl6pPr>
            <a:lvl7pPr indent="-311150" lvl="6" marL="3200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●"/>
              <a:defRPr/>
            </a:lvl7pPr>
            <a:lvl8pPr indent="-311150" lvl="7" marL="3657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○"/>
              <a:defRPr/>
            </a:lvl8pPr>
            <a:lvl9pPr indent="-311150" lvl="8" marL="4114800" rtl="0"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1300"/>
              <a:buChar char="■"/>
              <a:defRPr/>
            </a:lvl9pPr>
          </a:lstStyle>
          <a:p/>
        </p:txBody>
      </p:sp>
      <p:sp>
        <p:nvSpPr>
          <p:cNvPr id="139" name="Google Shape;139;p23"/>
          <p:cNvSpPr txBox="1"/>
          <p:nvPr>
            <p:ph idx="2" type="subTitle"/>
          </p:nvPr>
        </p:nvSpPr>
        <p:spPr>
          <a:xfrm>
            <a:off x="419825" y="1789975"/>
            <a:ext cx="2174400" cy="3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40" name="Google Shape;140;p23"/>
          <p:cNvSpPr txBox="1"/>
          <p:nvPr>
            <p:ph idx="3" type="body"/>
          </p:nvPr>
        </p:nvSpPr>
        <p:spPr>
          <a:xfrm>
            <a:off x="3122627" y="2168950"/>
            <a:ext cx="2469000" cy="317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/>
            </a:lvl1pPr>
            <a:lvl2pPr indent="-311150" lvl="1" marL="914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○"/>
              <a:defRPr/>
            </a:lvl2pPr>
            <a:lvl3pPr indent="-311150" lvl="2" marL="1371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■"/>
              <a:defRPr/>
            </a:lvl3pPr>
            <a:lvl4pPr indent="-311150" lvl="3" marL="18288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●"/>
              <a:defRPr/>
            </a:lvl4pPr>
            <a:lvl5pPr indent="-311150" lvl="4" marL="22860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○"/>
              <a:defRPr/>
            </a:lvl5pPr>
            <a:lvl6pPr indent="-311150" lvl="5" marL="27432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■"/>
              <a:defRPr/>
            </a:lvl6pPr>
            <a:lvl7pPr indent="-311150" lvl="6" marL="3200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●"/>
              <a:defRPr/>
            </a:lvl7pPr>
            <a:lvl8pPr indent="-311150" lvl="7" marL="3657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○"/>
              <a:defRPr/>
            </a:lvl8pPr>
            <a:lvl9pPr indent="-311150" lvl="8" marL="4114800" rtl="0"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1300"/>
              <a:buChar char="■"/>
              <a:defRPr/>
            </a:lvl9pPr>
          </a:lstStyle>
          <a:p/>
        </p:txBody>
      </p:sp>
      <p:sp>
        <p:nvSpPr>
          <p:cNvPr id="141" name="Google Shape;141;p23"/>
          <p:cNvSpPr txBox="1"/>
          <p:nvPr>
            <p:ph idx="4" type="subTitle"/>
          </p:nvPr>
        </p:nvSpPr>
        <p:spPr>
          <a:xfrm>
            <a:off x="3122625" y="1789975"/>
            <a:ext cx="2331000" cy="3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42" name="Google Shape;142;p23"/>
          <p:cNvSpPr txBox="1"/>
          <p:nvPr>
            <p:ph idx="5" type="body"/>
          </p:nvPr>
        </p:nvSpPr>
        <p:spPr>
          <a:xfrm>
            <a:off x="5982449" y="2168950"/>
            <a:ext cx="2469000" cy="317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/>
            </a:lvl1pPr>
            <a:lvl2pPr indent="-311150" lvl="1" marL="914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○"/>
              <a:defRPr/>
            </a:lvl2pPr>
            <a:lvl3pPr indent="-311150" lvl="2" marL="1371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■"/>
              <a:defRPr/>
            </a:lvl3pPr>
            <a:lvl4pPr indent="-311150" lvl="3" marL="18288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●"/>
              <a:defRPr/>
            </a:lvl4pPr>
            <a:lvl5pPr indent="-311150" lvl="4" marL="22860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○"/>
              <a:defRPr/>
            </a:lvl5pPr>
            <a:lvl6pPr indent="-311150" lvl="5" marL="27432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■"/>
              <a:defRPr/>
            </a:lvl6pPr>
            <a:lvl7pPr indent="-311150" lvl="6" marL="3200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●"/>
              <a:defRPr/>
            </a:lvl7pPr>
            <a:lvl8pPr indent="-311150" lvl="7" marL="3657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○"/>
              <a:defRPr/>
            </a:lvl8pPr>
            <a:lvl9pPr indent="-311150" lvl="8" marL="4114800" rtl="0"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1300"/>
              <a:buChar char="■"/>
              <a:defRPr/>
            </a:lvl9pPr>
          </a:lstStyle>
          <a:p/>
        </p:txBody>
      </p:sp>
      <p:sp>
        <p:nvSpPr>
          <p:cNvPr id="143" name="Google Shape;143;p23"/>
          <p:cNvSpPr txBox="1"/>
          <p:nvPr>
            <p:ph idx="6" type="subTitle"/>
          </p:nvPr>
        </p:nvSpPr>
        <p:spPr>
          <a:xfrm>
            <a:off x="5982446" y="1789975"/>
            <a:ext cx="2331000" cy="3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44" name="Google Shape;144;p23"/>
          <p:cNvSpPr txBox="1"/>
          <p:nvPr>
            <p:ph idx="7" type="subTitle"/>
          </p:nvPr>
        </p:nvSpPr>
        <p:spPr>
          <a:xfrm>
            <a:off x="419825" y="1121050"/>
            <a:ext cx="1409700" cy="97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9pPr>
          </a:lstStyle>
          <a:p/>
        </p:txBody>
      </p:sp>
      <p:sp>
        <p:nvSpPr>
          <p:cNvPr id="145" name="Google Shape;145;p23"/>
          <p:cNvSpPr txBox="1"/>
          <p:nvPr>
            <p:ph idx="8" type="subTitle"/>
          </p:nvPr>
        </p:nvSpPr>
        <p:spPr>
          <a:xfrm>
            <a:off x="3122625" y="1121050"/>
            <a:ext cx="1409700" cy="97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9pPr>
          </a:lstStyle>
          <a:p/>
        </p:txBody>
      </p:sp>
      <p:sp>
        <p:nvSpPr>
          <p:cNvPr id="146" name="Google Shape;146;p23"/>
          <p:cNvSpPr txBox="1"/>
          <p:nvPr>
            <p:ph idx="9" type="subTitle"/>
          </p:nvPr>
        </p:nvSpPr>
        <p:spPr>
          <a:xfrm>
            <a:off x="5982025" y="1121050"/>
            <a:ext cx="1409700" cy="97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9pPr>
          </a:lstStyle>
          <a:p/>
        </p:txBody>
      </p:sp>
      <p:pic>
        <p:nvPicPr>
          <p:cNvPr id="147" name="Google Shape;147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30205" y="4677025"/>
            <a:ext cx="365760" cy="3145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– Title + 4 columns + blue">
  <p:cSld name="TITLE_AND_BODY_1_1_2"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4"/>
          <p:cNvSpPr txBox="1"/>
          <p:nvPr>
            <p:ph type="title"/>
          </p:nvPr>
        </p:nvSpPr>
        <p:spPr>
          <a:xfrm>
            <a:off x="419825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150" name="Google Shape;150;p24"/>
          <p:cNvSpPr txBox="1"/>
          <p:nvPr>
            <p:ph idx="1" type="body"/>
          </p:nvPr>
        </p:nvSpPr>
        <p:spPr>
          <a:xfrm>
            <a:off x="419825" y="2245150"/>
            <a:ext cx="1809000" cy="317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  <a:defRPr sz="1100"/>
            </a:lvl1pPr>
            <a:lvl2pPr indent="-298450" lvl="1" marL="914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 sz="1100"/>
            </a:lvl2pPr>
            <a:lvl3pPr indent="-298450" lvl="2" marL="1371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  <a:defRPr sz="1100"/>
            </a:lvl3pPr>
            <a:lvl4pPr indent="-298450" lvl="3" marL="18288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  <a:defRPr sz="1100"/>
            </a:lvl4pPr>
            <a:lvl5pPr indent="-298450" lvl="4" marL="22860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 sz="1100"/>
            </a:lvl5pPr>
            <a:lvl6pPr indent="-298450" lvl="5" marL="27432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  <a:defRPr sz="1100"/>
            </a:lvl6pPr>
            <a:lvl7pPr indent="-298450" lvl="6" marL="3200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  <a:defRPr sz="1100"/>
            </a:lvl7pPr>
            <a:lvl8pPr indent="-298450" lvl="7" marL="3657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 sz="1100"/>
            </a:lvl8pPr>
            <a:lvl9pPr indent="-298450" lvl="8" marL="4114800" rtl="0"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1100"/>
              <a:buChar char="■"/>
              <a:defRPr sz="1100"/>
            </a:lvl9pPr>
          </a:lstStyle>
          <a:p/>
        </p:txBody>
      </p:sp>
      <p:sp>
        <p:nvSpPr>
          <p:cNvPr id="151" name="Google Shape;151;p24"/>
          <p:cNvSpPr txBox="1"/>
          <p:nvPr>
            <p:ph idx="2" type="subTitle"/>
          </p:nvPr>
        </p:nvSpPr>
        <p:spPr>
          <a:xfrm>
            <a:off x="419825" y="1866175"/>
            <a:ext cx="2174400" cy="3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52" name="Google Shape;152;p24"/>
          <p:cNvSpPr txBox="1"/>
          <p:nvPr>
            <p:ph idx="3" type="subTitle"/>
          </p:nvPr>
        </p:nvSpPr>
        <p:spPr>
          <a:xfrm>
            <a:off x="419825" y="1121050"/>
            <a:ext cx="1409700" cy="97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9pPr>
          </a:lstStyle>
          <a:p/>
        </p:txBody>
      </p:sp>
      <p:sp>
        <p:nvSpPr>
          <p:cNvPr id="153" name="Google Shape;153;p24"/>
          <p:cNvSpPr txBox="1"/>
          <p:nvPr>
            <p:ph idx="4" type="body"/>
          </p:nvPr>
        </p:nvSpPr>
        <p:spPr>
          <a:xfrm>
            <a:off x="2431438" y="2245150"/>
            <a:ext cx="1809000" cy="317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  <a:defRPr sz="1100"/>
            </a:lvl1pPr>
            <a:lvl2pPr indent="-298450" lvl="1" marL="914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 sz="1100"/>
            </a:lvl2pPr>
            <a:lvl3pPr indent="-298450" lvl="2" marL="1371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  <a:defRPr sz="1100"/>
            </a:lvl3pPr>
            <a:lvl4pPr indent="-298450" lvl="3" marL="18288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  <a:defRPr sz="1100"/>
            </a:lvl4pPr>
            <a:lvl5pPr indent="-298450" lvl="4" marL="22860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 sz="1100"/>
            </a:lvl5pPr>
            <a:lvl6pPr indent="-298450" lvl="5" marL="27432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  <a:defRPr sz="1100"/>
            </a:lvl6pPr>
            <a:lvl7pPr indent="-298450" lvl="6" marL="3200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  <a:defRPr sz="1100"/>
            </a:lvl7pPr>
            <a:lvl8pPr indent="-298450" lvl="7" marL="3657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 sz="1100"/>
            </a:lvl8pPr>
            <a:lvl9pPr indent="-298450" lvl="8" marL="4114800" rtl="0"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1100"/>
              <a:buChar char="■"/>
              <a:defRPr sz="1100"/>
            </a:lvl9pPr>
          </a:lstStyle>
          <a:p/>
        </p:txBody>
      </p:sp>
      <p:sp>
        <p:nvSpPr>
          <p:cNvPr id="154" name="Google Shape;154;p24"/>
          <p:cNvSpPr txBox="1"/>
          <p:nvPr>
            <p:ph idx="5" type="subTitle"/>
          </p:nvPr>
        </p:nvSpPr>
        <p:spPr>
          <a:xfrm>
            <a:off x="2431438" y="1866175"/>
            <a:ext cx="2174400" cy="3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55" name="Google Shape;155;p24"/>
          <p:cNvSpPr txBox="1"/>
          <p:nvPr>
            <p:ph idx="6" type="subTitle"/>
          </p:nvPr>
        </p:nvSpPr>
        <p:spPr>
          <a:xfrm>
            <a:off x="2431438" y="1121050"/>
            <a:ext cx="1409700" cy="97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9pPr>
          </a:lstStyle>
          <a:p/>
        </p:txBody>
      </p:sp>
      <p:sp>
        <p:nvSpPr>
          <p:cNvPr id="156" name="Google Shape;156;p24"/>
          <p:cNvSpPr txBox="1"/>
          <p:nvPr>
            <p:ph idx="7" type="body"/>
          </p:nvPr>
        </p:nvSpPr>
        <p:spPr>
          <a:xfrm>
            <a:off x="4649325" y="2245150"/>
            <a:ext cx="1809000" cy="317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  <a:defRPr sz="1100"/>
            </a:lvl1pPr>
            <a:lvl2pPr indent="-298450" lvl="1" marL="914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 sz="1100"/>
            </a:lvl2pPr>
            <a:lvl3pPr indent="-298450" lvl="2" marL="1371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  <a:defRPr sz="1100"/>
            </a:lvl3pPr>
            <a:lvl4pPr indent="-298450" lvl="3" marL="18288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  <a:defRPr sz="1100"/>
            </a:lvl4pPr>
            <a:lvl5pPr indent="-298450" lvl="4" marL="22860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 sz="1100"/>
            </a:lvl5pPr>
            <a:lvl6pPr indent="-298450" lvl="5" marL="27432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  <a:defRPr sz="1100"/>
            </a:lvl6pPr>
            <a:lvl7pPr indent="-298450" lvl="6" marL="3200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  <a:defRPr sz="1100"/>
            </a:lvl7pPr>
            <a:lvl8pPr indent="-298450" lvl="7" marL="3657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 sz="1100"/>
            </a:lvl8pPr>
            <a:lvl9pPr indent="-298450" lvl="8" marL="4114800" rtl="0"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1100"/>
              <a:buChar char="■"/>
              <a:defRPr sz="1100"/>
            </a:lvl9pPr>
          </a:lstStyle>
          <a:p/>
        </p:txBody>
      </p:sp>
      <p:sp>
        <p:nvSpPr>
          <p:cNvPr id="157" name="Google Shape;157;p24"/>
          <p:cNvSpPr txBox="1"/>
          <p:nvPr>
            <p:ph idx="8" type="subTitle"/>
          </p:nvPr>
        </p:nvSpPr>
        <p:spPr>
          <a:xfrm>
            <a:off x="4649325" y="1866175"/>
            <a:ext cx="2174400" cy="3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58" name="Google Shape;158;p24"/>
          <p:cNvSpPr txBox="1"/>
          <p:nvPr>
            <p:ph idx="9" type="subTitle"/>
          </p:nvPr>
        </p:nvSpPr>
        <p:spPr>
          <a:xfrm>
            <a:off x="4649325" y="1121050"/>
            <a:ext cx="1409700" cy="97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9pPr>
          </a:lstStyle>
          <a:p/>
        </p:txBody>
      </p:sp>
      <p:sp>
        <p:nvSpPr>
          <p:cNvPr id="159" name="Google Shape;159;p24"/>
          <p:cNvSpPr txBox="1"/>
          <p:nvPr>
            <p:ph idx="13" type="body"/>
          </p:nvPr>
        </p:nvSpPr>
        <p:spPr>
          <a:xfrm>
            <a:off x="6862788" y="2245150"/>
            <a:ext cx="1809000" cy="317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  <a:defRPr sz="1100"/>
            </a:lvl1pPr>
            <a:lvl2pPr indent="-298450" lvl="1" marL="914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 sz="1100"/>
            </a:lvl2pPr>
            <a:lvl3pPr indent="-298450" lvl="2" marL="1371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  <a:defRPr sz="1100"/>
            </a:lvl3pPr>
            <a:lvl4pPr indent="-298450" lvl="3" marL="18288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  <a:defRPr sz="1100"/>
            </a:lvl4pPr>
            <a:lvl5pPr indent="-298450" lvl="4" marL="22860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 sz="1100"/>
            </a:lvl5pPr>
            <a:lvl6pPr indent="-298450" lvl="5" marL="27432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  <a:defRPr sz="1100"/>
            </a:lvl6pPr>
            <a:lvl7pPr indent="-298450" lvl="6" marL="3200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  <a:defRPr sz="1100"/>
            </a:lvl7pPr>
            <a:lvl8pPr indent="-298450" lvl="7" marL="3657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 sz="1100"/>
            </a:lvl8pPr>
            <a:lvl9pPr indent="-298450" lvl="8" marL="4114800" rtl="0"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1100"/>
              <a:buChar char="■"/>
              <a:defRPr sz="1100"/>
            </a:lvl9pPr>
          </a:lstStyle>
          <a:p/>
        </p:txBody>
      </p:sp>
      <p:sp>
        <p:nvSpPr>
          <p:cNvPr id="160" name="Google Shape;160;p24"/>
          <p:cNvSpPr txBox="1"/>
          <p:nvPr>
            <p:ph idx="14" type="subTitle"/>
          </p:nvPr>
        </p:nvSpPr>
        <p:spPr>
          <a:xfrm>
            <a:off x="6862788" y="1866175"/>
            <a:ext cx="2174400" cy="3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61" name="Google Shape;161;p24"/>
          <p:cNvSpPr txBox="1"/>
          <p:nvPr>
            <p:ph idx="15" type="subTitle"/>
          </p:nvPr>
        </p:nvSpPr>
        <p:spPr>
          <a:xfrm>
            <a:off x="6862788" y="1121050"/>
            <a:ext cx="1409700" cy="97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IBM Plex Serif SemiBold"/>
              <a:buNone/>
              <a:defRPr sz="35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9pPr>
          </a:lstStyle>
          <a:p/>
        </p:txBody>
      </p:sp>
      <p:pic>
        <p:nvPicPr>
          <p:cNvPr id="162" name="Google Shape;162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30205" y="4677025"/>
            <a:ext cx="365760" cy="3145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– Title + 5 columns + blue">
  <p:cSld name="TITLE_AND_BODY_1_1_2_1"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5"/>
          <p:cNvSpPr txBox="1"/>
          <p:nvPr>
            <p:ph type="title"/>
          </p:nvPr>
        </p:nvSpPr>
        <p:spPr>
          <a:xfrm>
            <a:off x="419825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165" name="Google Shape;165;p25"/>
          <p:cNvSpPr txBox="1"/>
          <p:nvPr>
            <p:ph idx="1" type="body"/>
          </p:nvPr>
        </p:nvSpPr>
        <p:spPr>
          <a:xfrm>
            <a:off x="419825" y="1940350"/>
            <a:ext cx="1365300" cy="317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Char char="●"/>
              <a:defRPr sz="900"/>
            </a:lvl1pPr>
            <a:lvl2pPr indent="-285750" lvl="1" marL="914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900"/>
              <a:buChar char="○"/>
              <a:defRPr sz="900"/>
            </a:lvl2pPr>
            <a:lvl3pPr indent="-285750" lvl="2" marL="1371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900"/>
              <a:buChar char="■"/>
              <a:defRPr sz="900"/>
            </a:lvl3pPr>
            <a:lvl4pPr indent="-285750" lvl="3" marL="18288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900"/>
              <a:buChar char="●"/>
              <a:defRPr sz="900"/>
            </a:lvl4pPr>
            <a:lvl5pPr indent="-285750" lvl="4" marL="22860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900"/>
              <a:buChar char="○"/>
              <a:defRPr sz="900"/>
            </a:lvl5pPr>
            <a:lvl6pPr indent="-285750" lvl="5" marL="27432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900"/>
              <a:buChar char="■"/>
              <a:defRPr sz="900"/>
            </a:lvl6pPr>
            <a:lvl7pPr indent="-285750" lvl="6" marL="3200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900"/>
              <a:buChar char="●"/>
              <a:defRPr sz="900"/>
            </a:lvl7pPr>
            <a:lvl8pPr indent="-285750" lvl="7" marL="3657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900"/>
              <a:buChar char="○"/>
              <a:defRPr sz="900"/>
            </a:lvl8pPr>
            <a:lvl9pPr indent="-285750" lvl="8" marL="4114800" rtl="0"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900"/>
              <a:buChar char="■"/>
              <a:defRPr sz="900"/>
            </a:lvl9pPr>
          </a:lstStyle>
          <a:p/>
        </p:txBody>
      </p:sp>
      <p:sp>
        <p:nvSpPr>
          <p:cNvPr id="166" name="Google Shape;166;p25"/>
          <p:cNvSpPr txBox="1"/>
          <p:nvPr>
            <p:ph idx="2" type="subTitle"/>
          </p:nvPr>
        </p:nvSpPr>
        <p:spPr>
          <a:xfrm>
            <a:off x="419825" y="1637575"/>
            <a:ext cx="1365300" cy="3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b="1" sz="11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b="1" sz="11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b="1" sz="11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b="1" sz="11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b="1" sz="11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b="1" sz="11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b="1" sz="11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b="1" sz="11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b="1" sz="1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67" name="Google Shape;167;p25"/>
          <p:cNvSpPr txBox="1"/>
          <p:nvPr>
            <p:ph idx="3" type="subTitle"/>
          </p:nvPr>
        </p:nvSpPr>
        <p:spPr>
          <a:xfrm>
            <a:off x="419825" y="1121050"/>
            <a:ext cx="1365300" cy="97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IBM Plex Serif SemiBold"/>
              <a:buNone/>
              <a:defRPr sz="26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IBM Plex Serif SemiBold"/>
              <a:buNone/>
              <a:defRPr sz="26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IBM Plex Serif SemiBold"/>
              <a:buNone/>
              <a:defRPr sz="26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IBM Plex Serif SemiBold"/>
              <a:buNone/>
              <a:defRPr sz="26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IBM Plex Serif SemiBold"/>
              <a:buNone/>
              <a:defRPr sz="26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IBM Plex Serif SemiBold"/>
              <a:buNone/>
              <a:defRPr sz="26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IBM Plex Serif SemiBold"/>
              <a:buNone/>
              <a:defRPr sz="26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IBM Plex Serif SemiBold"/>
              <a:buNone/>
              <a:defRPr sz="26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IBM Plex Serif SemiBold"/>
              <a:buNone/>
              <a:defRPr sz="26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9pPr>
          </a:lstStyle>
          <a:p/>
        </p:txBody>
      </p:sp>
      <p:pic>
        <p:nvPicPr>
          <p:cNvPr id="168" name="Google Shape;168;p2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30205" y="4677025"/>
            <a:ext cx="365760" cy="314554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25"/>
          <p:cNvSpPr txBox="1"/>
          <p:nvPr>
            <p:ph idx="4" type="body"/>
          </p:nvPr>
        </p:nvSpPr>
        <p:spPr>
          <a:xfrm>
            <a:off x="2139975" y="1940350"/>
            <a:ext cx="1365300" cy="317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Char char="●"/>
              <a:defRPr sz="900"/>
            </a:lvl1pPr>
            <a:lvl2pPr indent="-285750" lvl="1" marL="914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900"/>
              <a:buChar char="○"/>
              <a:defRPr sz="900"/>
            </a:lvl2pPr>
            <a:lvl3pPr indent="-285750" lvl="2" marL="1371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900"/>
              <a:buChar char="■"/>
              <a:defRPr sz="900"/>
            </a:lvl3pPr>
            <a:lvl4pPr indent="-285750" lvl="3" marL="18288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900"/>
              <a:buChar char="●"/>
              <a:defRPr sz="900"/>
            </a:lvl4pPr>
            <a:lvl5pPr indent="-285750" lvl="4" marL="22860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900"/>
              <a:buChar char="○"/>
              <a:defRPr sz="900"/>
            </a:lvl5pPr>
            <a:lvl6pPr indent="-285750" lvl="5" marL="27432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900"/>
              <a:buChar char="■"/>
              <a:defRPr sz="900"/>
            </a:lvl6pPr>
            <a:lvl7pPr indent="-285750" lvl="6" marL="3200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900"/>
              <a:buChar char="●"/>
              <a:defRPr sz="900"/>
            </a:lvl7pPr>
            <a:lvl8pPr indent="-285750" lvl="7" marL="3657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900"/>
              <a:buChar char="○"/>
              <a:defRPr sz="900"/>
            </a:lvl8pPr>
            <a:lvl9pPr indent="-285750" lvl="8" marL="4114800" rtl="0"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900"/>
              <a:buChar char="■"/>
              <a:defRPr sz="900"/>
            </a:lvl9pPr>
          </a:lstStyle>
          <a:p/>
        </p:txBody>
      </p:sp>
      <p:sp>
        <p:nvSpPr>
          <p:cNvPr id="170" name="Google Shape;170;p25"/>
          <p:cNvSpPr txBox="1"/>
          <p:nvPr>
            <p:ph idx="5" type="subTitle"/>
          </p:nvPr>
        </p:nvSpPr>
        <p:spPr>
          <a:xfrm>
            <a:off x="2139975" y="1637575"/>
            <a:ext cx="1365300" cy="3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b="1" sz="11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b="1" sz="11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b="1" sz="11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b="1" sz="11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b="1" sz="11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b="1" sz="11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b="1" sz="11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b="1" sz="11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b="1" sz="1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71" name="Google Shape;171;p25"/>
          <p:cNvSpPr txBox="1"/>
          <p:nvPr>
            <p:ph idx="6" type="subTitle"/>
          </p:nvPr>
        </p:nvSpPr>
        <p:spPr>
          <a:xfrm>
            <a:off x="2139975" y="1121050"/>
            <a:ext cx="1365300" cy="97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IBM Plex Serif SemiBold"/>
              <a:buNone/>
              <a:defRPr sz="26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IBM Plex Serif SemiBold"/>
              <a:buNone/>
              <a:defRPr sz="26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IBM Plex Serif SemiBold"/>
              <a:buNone/>
              <a:defRPr sz="26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IBM Plex Serif SemiBold"/>
              <a:buNone/>
              <a:defRPr sz="26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IBM Plex Serif SemiBold"/>
              <a:buNone/>
              <a:defRPr sz="26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IBM Plex Serif SemiBold"/>
              <a:buNone/>
              <a:defRPr sz="26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IBM Plex Serif SemiBold"/>
              <a:buNone/>
              <a:defRPr sz="26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IBM Plex Serif SemiBold"/>
              <a:buNone/>
              <a:defRPr sz="26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IBM Plex Serif SemiBold"/>
              <a:buNone/>
              <a:defRPr sz="26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9pPr>
          </a:lstStyle>
          <a:p/>
        </p:txBody>
      </p:sp>
      <p:sp>
        <p:nvSpPr>
          <p:cNvPr id="172" name="Google Shape;172;p25"/>
          <p:cNvSpPr txBox="1"/>
          <p:nvPr>
            <p:ph idx="7" type="body"/>
          </p:nvPr>
        </p:nvSpPr>
        <p:spPr>
          <a:xfrm>
            <a:off x="3860125" y="1940350"/>
            <a:ext cx="1365300" cy="317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Char char="●"/>
              <a:defRPr sz="900"/>
            </a:lvl1pPr>
            <a:lvl2pPr indent="-285750" lvl="1" marL="914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900"/>
              <a:buChar char="○"/>
              <a:defRPr sz="900"/>
            </a:lvl2pPr>
            <a:lvl3pPr indent="-285750" lvl="2" marL="1371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900"/>
              <a:buChar char="■"/>
              <a:defRPr sz="900"/>
            </a:lvl3pPr>
            <a:lvl4pPr indent="-285750" lvl="3" marL="18288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900"/>
              <a:buChar char="●"/>
              <a:defRPr sz="900"/>
            </a:lvl4pPr>
            <a:lvl5pPr indent="-285750" lvl="4" marL="22860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900"/>
              <a:buChar char="○"/>
              <a:defRPr sz="900"/>
            </a:lvl5pPr>
            <a:lvl6pPr indent="-285750" lvl="5" marL="27432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900"/>
              <a:buChar char="■"/>
              <a:defRPr sz="900"/>
            </a:lvl6pPr>
            <a:lvl7pPr indent="-285750" lvl="6" marL="3200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900"/>
              <a:buChar char="●"/>
              <a:defRPr sz="900"/>
            </a:lvl7pPr>
            <a:lvl8pPr indent="-285750" lvl="7" marL="3657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900"/>
              <a:buChar char="○"/>
              <a:defRPr sz="900"/>
            </a:lvl8pPr>
            <a:lvl9pPr indent="-285750" lvl="8" marL="4114800" rtl="0"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900"/>
              <a:buChar char="■"/>
              <a:defRPr sz="900"/>
            </a:lvl9pPr>
          </a:lstStyle>
          <a:p/>
        </p:txBody>
      </p:sp>
      <p:sp>
        <p:nvSpPr>
          <p:cNvPr id="173" name="Google Shape;173;p25"/>
          <p:cNvSpPr txBox="1"/>
          <p:nvPr>
            <p:ph idx="8" type="subTitle"/>
          </p:nvPr>
        </p:nvSpPr>
        <p:spPr>
          <a:xfrm>
            <a:off x="3860125" y="1637575"/>
            <a:ext cx="1365300" cy="3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b="1" sz="11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b="1" sz="11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b="1" sz="11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b="1" sz="11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b="1" sz="11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b="1" sz="11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b="1" sz="11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b="1" sz="11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b="1" sz="1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74" name="Google Shape;174;p25"/>
          <p:cNvSpPr txBox="1"/>
          <p:nvPr>
            <p:ph idx="9" type="subTitle"/>
          </p:nvPr>
        </p:nvSpPr>
        <p:spPr>
          <a:xfrm>
            <a:off x="3860125" y="1121050"/>
            <a:ext cx="1365300" cy="97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IBM Plex Serif SemiBold"/>
              <a:buNone/>
              <a:defRPr sz="26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IBM Plex Serif SemiBold"/>
              <a:buNone/>
              <a:defRPr sz="26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IBM Plex Serif SemiBold"/>
              <a:buNone/>
              <a:defRPr sz="26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IBM Plex Serif SemiBold"/>
              <a:buNone/>
              <a:defRPr sz="26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IBM Plex Serif SemiBold"/>
              <a:buNone/>
              <a:defRPr sz="26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IBM Plex Serif SemiBold"/>
              <a:buNone/>
              <a:defRPr sz="26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IBM Plex Serif SemiBold"/>
              <a:buNone/>
              <a:defRPr sz="26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IBM Plex Serif SemiBold"/>
              <a:buNone/>
              <a:defRPr sz="26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IBM Plex Serif SemiBold"/>
              <a:buNone/>
              <a:defRPr sz="26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9pPr>
          </a:lstStyle>
          <a:p/>
        </p:txBody>
      </p:sp>
      <p:sp>
        <p:nvSpPr>
          <p:cNvPr id="175" name="Google Shape;175;p25"/>
          <p:cNvSpPr txBox="1"/>
          <p:nvPr>
            <p:ph idx="13" type="body"/>
          </p:nvPr>
        </p:nvSpPr>
        <p:spPr>
          <a:xfrm>
            <a:off x="5580275" y="1940350"/>
            <a:ext cx="1365300" cy="317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Char char="●"/>
              <a:defRPr sz="900"/>
            </a:lvl1pPr>
            <a:lvl2pPr indent="-285750" lvl="1" marL="914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900"/>
              <a:buChar char="○"/>
              <a:defRPr sz="900"/>
            </a:lvl2pPr>
            <a:lvl3pPr indent="-285750" lvl="2" marL="1371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900"/>
              <a:buChar char="■"/>
              <a:defRPr sz="900"/>
            </a:lvl3pPr>
            <a:lvl4pPr indent="-285750" lvl="3" marL="18288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900"/>
              <a:buChar char="●"/>
              <a:defRPr sz="900"/>
            </a:lvl4pPr>
            <a:lvl5pPr indent="-285750" lvl="4" marL="22860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900"/>
              <a:buChar char="○"/>
              <a:defRPr sz="900"/>
            </a:lvl5pPr>
            <a:lvl6pPr indent="-285750" lvl="5" marL="27432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900"/>
              <a:buChar char="■"/>
              <a:defRPr sz="900"/>
            </a:lvl6pPr>
            <a:lvl7pPr indent="-285750" lvl="6" marL="3200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900"/>
              <a:buChar char="●"/>
              <a:defRPr sz="900"/>
            </a:lvl7pPr>
            <a:lvl8pPr indent="-285750" lvl="7" marL="3657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900"/>
              <a:buChar char="○"/>
              <a:defRPr sz="900"/>
            </a:lvl8pPr>
            <a:lvl9pPr indent="-285750" lvl="8" marL="4114800" rtl="0"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900"/>
              <a:buChar char="■"/>
              <a:defRPr sz="900"/>
            </a:lvl9pPr>
          </a:lstStyle>
          <a:p/>
        </p:txBody>
      </p:sp>
      <p:sp>
        <p:nvSpPr>
          <p:cNvPr id="176" name="Google Shape;176;p25"/>
          <p:cNvSpPr txBox="1"/>
          <p:nvPr>
            <p:ph idx="14" type="subTitle"/>
          </p:nvPr>
        </p:nvSpPr>
        <p:spPr>
          <a:xfrm>
            <a:off x="5580275" y="1637575"/>
            <a:ext cx="1365300" cy="3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b="1" sz="11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b="1" sz="11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b="1" sz="11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b="1" sz="11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b="1" sz="11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b="1" sz="11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b="1" sz="11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b="1" sz="11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b="1" sz="1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77" name="Google Shape;177;p25"/>
          <p:cNvSpPr txBox="1"/>
          <p:nvPr>
            <p:ph idx="15" type="subTitle"/>
          </p:nvPr>
        </p:nvSpPr>
        <p:spPr>
          <a:xfrm>
            <a:off x="5580275" y="1121050"/>
            <a:ext cx="1365300" cy="97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IBM Plex Serif SemiBold"/>
              <a:buNone/>
              <a:defRPr sz="26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IBM Plex Serif SemiBold"/>
              <a:buNone/>
              <a:defRPr sz="26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IBM Plex Serif SemiBold"/>
              <a:buNone/>
              <a:defRPr sz="26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IBM Plex Serif SemiBold"/>
              <a:buNone/>
              <a:defRPr sz="26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IBM Plex Serif SemiBold"/>
              <a:buNone/>
              <a:defRPr sz="26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IBM Plex Serif SemiBold"/>
              <a:buNone/>
              <a:defRPr sz="26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IBM Plex Serif SemiBold"/>
              <a:buNone/>
              <a:defRPr sz="26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IBM Plex Serif SemiBold"/>
              <a:buNone/>
              <a:defRPr sz="26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IBM Plex Serif SemiBold"/>
              <a:buNone/>
              <a:defRPr sz="26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9pPr>
          </a:lstStyle>
          <a:p/>
        </p:txBody>
      </p:sp>
      <p:sp>
        <p:nvSpPr>
          <p:cNvPr id="178" name="Google Shape;178;p25"/>
          <p:cNvSpPr txBox="1"/>
          <p:nvPr>
            <p:ph idx="16" type="body"/>
          </p:nvPr>
        </p:nvSpPr>
        <p:spPr>
          <a:xfrm>
            <a:off x="7300425" y="1940350"/>
            <a:ext cx="1365300" cy="317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Char char="●"/>
              <a:defRPr sz="900"/>
            </a:lvl1pPr>
            <a:lvl2pPr indent="-285750" lvl="1" marL="914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900"/>
              <a:buChar char="○"/>
              <a:defRPr sz="900"/>
            </a:lvl2pPr>
            <a:lvl3pPr indent="-285750" lvl="2" marL="1371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900"/>
              <a:buChar char="■"/>
              <a:defRPr sz="900"/>
            </a:lvl3pPr>
            <a:lvl4pPr indent="-285750" lvl="3" marL="18288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900"/>
              <a:buChar char="●"/>
              <a:defRPr sz="900"/>
            </a:lvl4pPr>
            <a:lvl5pPr indent="-285750" lvl="4" marL="22860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900"/>
              <a:buChar char="○"/>
              <a:defRPr sz="900"/>
            </a:lvl5pPr>
            <a:lvl6pPr indent="-285750" lvl="5" marL="27432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900"/>
              <a:buChar char="■"/>
              <a:defRPr sz="900"/>
            </a:lvl6pPr>
            <a:lvl7pPr indent="-285750" lvl="6" marL="3200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900"/>
              <a:buChar char="●"/>
              <a:defRPr sz="900"/>
            </a:lvl7pPr>
            <a:lvl8pPr indent="-285750" lvl="7" marL="3657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900"/>
              <a:buChar char="○"/>
              <a:defRPr sz="900"/>
            </a:lvl8pPr>
            <a:lvl9pPr indent="-285750" lvl="8" marL="4114800" rtl="0"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900"/>
              <a:buChar char="■"/>
              <a:defRPr sz="900"/>
            </a:lvl9pPr>
          </a:lstStyle>
          <a:p/>
        </p:txBody>
      </p:sp>
      <p:sp>
        <p:nvSpPr>
          <p:cNvPr id="179" name="Google Shape;179;p25"/>
          <p:cNvSpPr txBox="1"/>
          <p:nvPr>
            <p:ph idx="17" type="subTitle"/>
          </p:nvPr>
        </p:nvSpPr>
        <p:spPr>
          <a:xfrm>
            <a:off x="7300425" y="1637575"/>
            <a:ext cx="1365300" cy="3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b="1" sz="11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b="1" sz="11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b="1" sz="11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b="1" sz="11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b="1" sz="11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b="1" sz="11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b="1" sz="11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b="1" sz="11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b="1" sz="1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80" name="Google Shape;180;p25"/>
          <p:cNvSpPr txBox="1"/>
          <p:nvPr>
            <p:ph idx="18" type="subTitle"/>
          </p:nvPr>
        </p:nvSpPr>
        <p:spPr>
          <a:xfrm>
            <a:off x="7300425" y="1121050"/>
            <a:ext cx="1365300" cy="97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IBM Plex Serif SemiBold"/>
              <a:buNone/>
              <a:defRPr sz="26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IBM Plex Serif SemiBold"/>
              <a:buNone/>
              <a:defRPr sz="26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IBM Plex Serif SemiBold"/>
              <a:buNone/>
              <a:defRPr sz="26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IBM Plex Serif SemiBold"/>
              <a:buNone/>
              <a:defRPr sz="26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IBM Plex Serif SemiBold"/>
              <a:buNone/>
              <a:defRPr sz="26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IBM Plex Serif SemiBold"/>
              <a:buNone/>
              <a:defRPr sz="26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IBM Plex Serif SemiBold"/>
              <a:buNone/>
              <a:defRPr sz="26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IBM Plex Serif SemiBold"/>
              <a:buNone/>
              <a:defRPr sz="26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IBM Plex Serif SemiBold"/>
              <a:buNone/>
              <a:defRPr sz="26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– Title + 6 sections">
  <p:cSld name="TITLE_AND_BODY_1_1_1_1"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6"/>
          <p:cNvSpPr txBox="1"/>
          <p:nvPr>
            <p:ph type="title"/>
          </p:nvPr>
        </p:nvSpPr>
        <p:spPr>
          <a:xfrm>
            <a:off x="419825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pic>
        <p:nvPicPr>
          <p:cNvPr id="183" name="Google Shape;183;p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30205" y="4677025"/>
            <a:ext cx="365760" cy="314554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6"/>
          <p:cNvSpPr txBox="1"/>
          <p:nvPr>
            <p:ph idx="1" type="body"/>
          </p:nvPr>
        </p:nvSpPr>
        <p:spPr>
          <a:xfrm>
            <a:off x="419825" y="1483150"/>
            <a:ext cx="2469000" cy="317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  <a:defRPr sz="1000"/>
            </a:lvl1pPr>
            <a:lvl2pPr indent="-292100" lvl="1" marL="914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000"/>
              <a:buChar char="○"/>
              <a:defRPr sz="1000"/>
            </a:lvl2pPr>
            <a:lvl3pPr indent="-292100" lvl="2" marL="1371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000"/>
              <a:buChar char="■"/>
              <a:defRPr sz="1000"/>
            </a:lvl3pPr>
            <a:lvl4pPr indent="-292100" lvl="3" marL="18288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  <a:defRPr sz="1000"/>
            </a:lvl4pPr>
            <a:lvl5pPr indent="-292100" lvl="4" marL="22860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000"/>
              <a:buChar char="○"/>
              <a:defRPr sz="1000"/>
            </a:lvl5pPr>
            <a:lvl6pPr indent="-292100" lvl="5" marL="27432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000"/>
              <a:buChar char="■"/>
              <a:defRPr sz="1000"/>
            </a:lvl6pPr>
            <a:lvl7pPr indent="-292100" lvl="6" marL="3200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  <a:defRPr sz="1000"/>
            </a:lvl7pPr>
            <a:lvl8pPr indent="-292100" lvl="7" marL="3657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000"/>
              <a:buChar char="○"/>
              <a:defRPr sz="1000"/>
            </a:lvl8pPr>
            <a:lvl9pPr indent="-292100" lvl="8" marL="4114800" rtl="0"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1000"/>
              <a:buChar char="■"/>
              <a:defRPr sz="1000"/>
            </a:lvl9pPr>
          </a:lstStyle>
          <a:p/>
        </p:txBody>
      </p:sp>
      <p:sp>
        <p:nvSpPr>
          <p:cNvPr id="185" name="Google Shape;185;p26"/>
          <p:cNvSpPr txBox="1"/>
          <p:nvPr>
            <p:ph idx="2" type="subTitle"/>
          </p:nvPr>
        </p:nvSpPr>
        <p:spPr>
          <a:xfrm>
            <a:off x="419825" y="1180375"/>
            <a:ext cx="2469000" cy="3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86" name="Google Shape;186;p26"/>
          <p:cNvSpPr txBox="1"/>
          <p:nvPr>
            <p:ph idx="3" type="body"/>
          </p:nvPr>
        </p:nvSpPr>
        <p:spPr>
          <a:xfrm>
            <a:off x="3122627" y="1483150"/>
            <a:ext cx="2469000" cy="317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  <a:defRPr sz="1000"/>
            </a:lvl1pPr>
            <a:lvl2pPr indent="-292100" lvl="1" marL="914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000"/>
              <a:buChar char="○"/>
              <a:defRPr sz="1000"/>
            </a:lvl2pPr>
            <a:lvl3pPr indent="-292100" lvl="2" marL="1371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000"/>
              <a:buChar char="■"/>
              <a:defRPr sz="1000"/>
            </a:lvl3pPr>
            <a:lvl4pPr indent="-292100" lvl="3" marL="18288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  <a:defRPr sz="1000"/>
            </a:lvl4pPr>
            <a:lvl5pPr indent="-292100" lvl="4" marL="22860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000"/>
              <a:buChar char="○"/>
              <a:defRPr sz="1000"/>
            </a:lvl5pPr>
            <a:lvl6pPr indent="-292100" lvl="5" marL="27432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000"/>
              <a:buChar char="■"/>
              <a:defRPr sz="1000"/>
            </a:lvl6pPr>
            <a:lvl7pPr indent="-292100" lvl="6" marL="3200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  <a:defRPr sz="1000"/>
            </a:lvl7pPr>
            <a:lvl8pPr indent="-292100" lvl="7" marL="3657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000"/>
              <a:buChar char="○"/>
              <a:defRPr sz="1000"/>
            </a:lvl8pPr>
            <a:lvl9pPr indent="-292100" lvl="8" marL="4114800" rtl="0"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1000"/>
              <a:buChar char="■"/>
              <a:defRPr sz="1000"/>
            </a:lvl9pPr>
          </a:lstStyle>
          <a:p/>
        </p:txBody>
      </p:sp>
      <p:sp>
        <p:nvSpPr>
          <p:cNvPr id="187" name="Google Shape;187;p26"/>
          <p:cNvSpPr txBox="1"/>
          <p:nvPr>
            <p:ph idx="4" type="subTitle"/>
          </p:nvPr>
        </p:nvSpPr>
        <p:spPr>
          <a:xfrm>
            <a:off x="3122625" y="1180375"/>
            <a:ext cx="2469000" cy="3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88" name="Google Shape;188;p26"/>
          <p:cNvSpPr txBox="1"/>
          <p:nvPr>
            <p:ph idx="5" type="body"/>
          </p:nvPr>
        </p:nvSpPr>
        <p:spPr>
          <a:xfrm>
            <a:off x="5982449" y="1483150"/>
            <a:ext cx="2469000" cy="317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  <a:defRPr sz="1000"/>
            </a:lvl1pPr>
            <a:lvl2pPr indent="-292100" lvl="1" marL="914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000"/>
              <a:buChar char="○"/>
              <a:defRPr sz="1000"/>
            </a:lvl2pPr>
            <a:lvl3pPr indent="-292100" lvl="2" marL="1371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000"/>
              <a:buChar char="■"/>
              <a:defRPr sz="1000"/>
            </a:lvl3pPr>
            <a:lvl4pPr indent="-292100" lvl="3" marL="18288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  <a:defRPr sz="1000"/>
            </a:lvl4pPr>
            <a:lvl5pPr indent="-292100" lvl="4" marL="22860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000"/>
              <a:buChar char="○"/>
              <a:defRPr sz="1000"/>
            </a:lvl5pPr>
            <a:lvl6pPr indent="-292100" lvl="5" marL="27432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000"/>
              <a:buChar char="■"/>
              <a:defRPr sz="1000"/>
            </a:lvl6pPr>
            <a:lvl7pPr indent="-292100" lvl="6" marL="3200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  <a:defRPr sz="1000"/>
            </a:lvl7pPr>
            <a:lvl8pPr indent="-292100" lvl="7" marL="3657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000"/>
              <a:buChar char="○"/>
              <a:defRPr sz="1000"/>
            </a:lvl8pPr>
            <a:lvl9pPr indent="-292100" lvl="8" marL="4114800" rtl="0"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1000"/>
              <a:buChar char="■"/>
              <a:defRPr sz="1000"/>
            </a:lvl9pPr>
          </a:lstStyle>
          <a:p/>
        </p:txBody>
      </p:sp>
      <p:sp>
        <p:nvSpPr>
          <p:cNvPr id="189" name="Google Shape;189;p26"/>
          <p:cNvSpPr txBox="1"/>
          <p:nvPr>
            <p:ph idx="6" type="subTitle"/>
          </p:nvPr>
        </p:nvSpPr>
        <p:spPr>
          <a:xfrm>
            <a:off x="5982450" y="1180375"/>
            <a:ext cx="2469000" cy="3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90" name="Google Shape;190;p26"/>
          <p:cNvSpPr txBox="1"/>
          <p:nvPr>
            <p:ph idx="7" type="body"/>
          </p:nvPr>
        </p:nvSpPr>
        <p:spPr>
          <a:xfrm>
            <a:off x="419813" y="3369800"/>
            <a:ext cx="2469000" cy="317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  <a:defRPr sz="1000"/>
            </a:lvl1pPr>
            <a:lvl2pPr indent="-292100" lvl="1" marL="914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000"/>
              <a:buChar char="○"/>
              <a:defRPr sz="1000"/>
            </a:lvl2pPr>
            <a:lvl3pPr indent="-292100" lvl="2" marL="1371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000"/>
              <a:buChar char="■"/>
              <a:defRPr sz="1000"/>
            </a:lvl3pPr>
            <a:lvl4pPr indent="-292100" lvl="3" marL="18288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  <a:defRPr sz="1000"/>
            </a:lvl4pPr>
            <a:lvl5pPr indent="-292100" lvl="4" marL="22860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000"/>
              <a:buChar char="○"/>
              <a:defRPr sz="1000"/>
            </a:lvl5pPr>
            <a:lvl6pPr indent="-292100" lvl="5" marL="27432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000"/>
              <a:buChar char="■"/>
              <a:defRPr sz="1000"/>
            </a:lvl6pPr>
            <a:lvl7pPr indent="-292100" lvl="6" marL="3200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  <a:defRPr sz="1000"/>
            </a:lvl7pPr>
            <a:lvl8pPr indent="-292100" lvl="7" marL="3657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000"/>
              <a:buChar char="○"/>
              <a:defRPr sz="1000"/>
            </a:lvl8pPr>
            <a:lvl9pPr indent="-292100" lvl="8" marL="4114800" rtl="0"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1000"/>
              <a:buChar char="■"/>
              <a:defRPr sz="1000"/>
            </a:lvl9pPr>
          </a:lstStyle>
          <a:p/>
        </p:txBody>
      </p:sp>
      <p:sp>
        <p:nvSpPr>
          <p:cNvPr id="191" name="Google Shape;191;p26"/>
          <p:cNvSpPr txBox="1"/>
          <p:nvPr>
            <p:ph idx="8" type="subTitle"/>
          </p:nvPr>
        </p:nvSpPr>
        <p:spPr>
          <a:xfrm>
            <a:off x="419813" y="3067025"/>
            <a:ext cx="2469000" cy="3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92" name="Google Shape;192;p26"/>
          <p:cNvSpPr txBox="1"/>
          <p:nvPr>
            <p:ph idx="9" type="body"/>
          </p:nvPr>
        </p:nvSpPr>
        <p:spPr>
          <a:xfrm>
            <a:off x="3122614" y="3369800"/>
            <a:ext cx="2469000" cy="317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  <a:defRPr sz="1000"/>
            </a:lvl1pPr>
            <a:lvl2pPr indent="-292100" lvl="1" marL="914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000"/>
              <a:buChar char="○"/>
              <a:defRPr sz="1000"/>
            </a:lvl2pPr>
            <a:lvl3pPr indent="-292100" lvl="2" marL="1371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000"/>
              <a:buChar char="■"/>
              <a:defRPr sz="1000"/>
            </a:lvl3pPr>
            <a:lvl4pPr indent="-292100" lvl="3" marL="18288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  <a:defRPr sz="1000"/>
            </a:lvl4pPr>
            <a:lvl5pPr indent="-292100" lvl="4" marL="22860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000"/>
              <a:buChar char="○"/>
              <a:defRPr sz="1000"/>
            </a:lvl5pPr>
            <a:lvl6pPr indent="-292100" lvl="5" marL="27432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000"/>
              <a:buChar char="■"/>
              <a:defRPr sz="1000"/>
            </a:lvl6pPr>
            <a:lvl7pPr indent="-292100" lvl="6" marL="3200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  <a:defRPr sz="1000"/>
            </a:lvl7pPr>
            <a:lvl8pPr indent="-292100" lvl="7" marL="3657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000"/>
              <a:buChar char="○"/>
              <a:defRPr sz="1000"/>
            </a:lvl8pPr>
            <a:lvl9pPr indent="-292100" lvl="8" marL="4114800" rtl="0"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1000"/>
              <a:buChar char="■"/>
              <a:defRPr sz="1000"/>
            </a:lvl9pPr>
          </a:lstStyle>
          <a:p/>
        </p:txBody>
      </p:sp>
      <p:sp>
        <p:nvSpPr>
          <p:cNvPr id="193" name="Google Shape;193;p26"/>
          <p:cNvSpPr txBox="1"/>
          <p:nvPr>
            <p:ph idx="13" type="subTitle"/>
          </p:nvPr>
        </p:nvSpPr>
        <p:spPr>
          <a:xfrm>
            <a:off x="3122613" y="3067025"/>
            <a:ext cx="2469000" cy="3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94" name="Google Shape;194;p26"/>
          <p:cNvSpPr txBox="1"/>
          <p:nvPr>
            <p:ph idx="14" type="body"/>
          </p:nvPr>
        </p:nvSpPr>
        <p:spPr>
          <a:xfrm>
            <a:off x="5982436" y="3369800"/>
            <a:ext cx="2469000" cy="317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  <a:defRPr sz="1000"/>
            </a:lvl1pPr>
            <a:lvl2pPr indent="-292100" lvl="1" marL="914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000"/>
              <a:buChar char="○"/>
              <a:defRPr sz="1000"/>
            </a:lvl2pPr>
            <a:lvl3pPr indent="-292100" lvl="2" marL="1371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000"/>
              <a:buChar char="■"/>
              <a:defRPr sz="1000"/>
            </a:lvl3pPr>
            <a:lvl4pPr indent="-292100" lvl="3" marL="18288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  <a:defRPr sz="1000"/>
            </a:lvl4pPr>
            <a:lvl5pPr indent="-292100" lvl="4" marL="22860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000"/>
              <a:buChar char="○"/>
              <a:defRPr sz="1000"/>
            </a:lvl5pPr>
            <a:lvl6pPr indent="-292100" lvl="5" marL="27432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000"/>
              <a:buChar char="■"/>
              <a:defRPr sz="1000"/>
            </a:lvl6pPr>
            <a:lvl7pPr indent="-292100" lvl="6" marL="3200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000"/>
              <a:buChar char="●"/>
              <a:defRPr sz="1000"/>
            </a:lvl7pPr>
            <a:lvl8pPr indent="-292100" lvl="7" marL="3657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000"/>
              <a:buChar char="○"/>
              <a:defRPr sz="1000"/>
            </a:lvl8pPr>
            <a:lvl9pPr indent="-292100" lvl="8" marL="4114800" rtl="0"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1000"/>
              <a:buChar char="■"/>
              <a:defRPr sz="1000"/>
            </a:lvl9pPr>
          </a:lstStyle>
          <a:p/>
        </p:txBody>
      </p:sp>
      <p:sp>
        <p:nvSpPr>
          <p:cNvPr id="195" name="Google Shape;195;p26"/>
          <p:cNvSpPr txBox="1"/>
          <p:nvPr>
            <p:ph idx="15" type="subTitle"/>
          </p:nvPr>
        </p:nvSpPr>
        <p:spPr>
          <a:xfrm>
            <a:off x="5982438" y="3067025"/>
            <a:ext cx="2469000" cy="3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– Title + 4 sections">
  <p:cSld name="TITLE_AND_BODY_1_1_1"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7"/>
          <p:cNvSpPr txBox="1"/>
          <p:nvPr>
            <p:ph type="title"/>
          </p:nvPr>
        </p:nvSpPr>
        <p:spPr>
          <a:xfrm>
            <a:off x="419825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198" name="Google Shape;198;p27"/>
          <p:cNvSpPr txBox="1"/>
          <p:nvPr>
            <p:ph idx="1" type="body"/>
          </p:nvPr>
        </p:nvSpPr>
        <p:spPr>
          <a:xfrm>
            <a:off x="996700" y="1535350"/>
            <a:ext cx="3209100" cy="143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Char char="●"/>
              <a:defRPr sz="1300"/>
            </a:lvl1pPr>
            <a:lvl2pPr indent="-304800" lvl="1" marL="914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 sz="1200"/>
            </a:lvl2pPr>
            <a:lvl3pPr indent="-304800" lvl="2" marL="1371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Char char="■"/>
              <a:defRPr sz="1200"/>
            </a:lvl3pPr>
            <a:lvl4pPr indent="-304800" lvl="3" marL="18288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  <a:defRPr sz="1200"/>
            </a:lvl4pPr>
            <a:lvl5pPr indent="-304800" lvl="4" marL="22860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 sz="1200"/>
            </a:lvl5pPr>
            <a:lvl6pPr indent="-304800" lvl="5" marL="27432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Char char="■"/>
              <a:defRPr sz="1200"/>
            </a:lvl6pPr>
            <a:lvl7pPr indent="-304800" lvl="6" marL="3200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  <a:defRPr sz="1200"/>
            </a:lvl7pPr>
            <a:lvl8pPr indent="-304800" lvl="7" marL="3657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 sz="1200"/>
            </a:lvl8pPr>
            <a:lvl9pPr indent="-304800" lvl="8" marL="4114800" rtl="0"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1200"/>
              <a:buChar char="■"/>
              <a:defRPr sz="1200"/>
            </a:lvl9pPr>
          </a:lstStyle>
          <a:p/>
        </p:txBody>
      </p:sp>
      <p:sp>
        <p:nvSpPr>
          <p:cNvPr id="199" name="Google Shape;199;p27"/>
          <p:cNvSpPr txBox="1"/>
          <p:nvPr>
            <p:ph idx="2" type="subTitle"/>
          </p:nvPr>
        </p:nvSpPr>
        <p:spPr>
          <a:xfrm>
            <a:off x="996700" y="1156375"/>
            <a:ext cx="3209100" cy="3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00" name="Google Shape;200;p27"/>
          <p:cNvSpPr txBox="1"/>
          <p:nvPr>
            <p:ph idx="3" type="body"/>
          </p:nvPr>
        </p:nvSpPr>
        <p:spPr>
          <a:xfrm>
            <a:off x="5154475" y="1535350"/>
            <a:ext cx="3209100" cy="143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Char char="●"/>
              <a:defRPr sz="1300"/>
            </a:lvl1pPr>
            <a:lvl2pPr indent="-304800" lvl="1" marL="914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 sz="1200"/>
            </a:lvl2pPr>
            <a:lvl3pPr indent="-304800" lvl="2" marL="1371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Char char="■"/>
              <a:defRPr sz="1200"/>
            </a:lvl3pPr>
            <a:lvl4pPr indent="-304800" lvl="3" marL="18288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  <a:defRPr sz="1200"/>
            </a:lvl4pPr>
            <a:lvl5pPr indent="-304800" lvl="4" marL="22860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 sz="1200"/>
            </a:lvl5pPr>
            <a:lvl6pPr indent="-304800" lvl="5" marL="27432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Char char="■"/>
              <a:defRPr sz="1200"/>
            </a:lvl6pPr>
            <a:lvl7pPr indent="-304800" lvl="6" marL="3200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  <a:defRPr sz="1200"/>
            </a:lvl7pPr>
            <a:lvl8pPr indent="-304800" lvl="7" marL="3657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 sz="1200"/>
            </a:lvl8pPr>
            <a:lvl9pPr indent="-304800" lvl="8" marL="4114800" rtl="0"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1200"/>
              <a:buChar char="■"/>
              <a:defRPr sz="1200"/>
            </a:lvl9pPr>
          </a:lstStyle>
          <a:p/>
        </p:txBody>
      </p:sp>
      <p:sp>
        <p:nvSpPr>
          <p:cNvPr id="201" name="Google Shape;201;p27"/>
          <p:cNvSpPr txBox="1"/>
          <p:nvPr>
            <p:ph idx="4" type="subTitle"/>
          </p:nvPr>
        </p:nvSpPr>
        <p:spPr>
          <a:xfrm>
            <a:off x="5154475" y="1156375"/>
            <a:ext cx="3209100" cy="3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02" name="Google Shape;202;p27"/>
          <p:cNvSpPr txBox="1"/>
          <p:nvPr>
            <p:ph idx="5" type="body"/>
          </p:nvPr>
        </p:nvSpPr>
        <p:spPr>
          <a:xfrm>
            <a:off x="996688" y="3347425"/>
            <a:ext cx="3209100" cy="143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Char char="●"/>
              <a:defRPr sz="1300"/>
            </a:lvl1pPr>
            <a:lvl2pPr indent="-304800" lvl="1" marL="914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 sz="1200"/>
            </a:lvl2pPr>
            <a:lvl3pPr indent="-304800" lvl="2" marL="1371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Char char="■"/>
              <a:defRPr sz="1200"/>
            </a:lvl3pPr>
            <a:lvl4pPr indent="-304800" lvl="3" marL="18288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  <a:defRPr sz="1200"/>
            </a:lvl4pPr>
            <a:lvl5pPr indent="-304800" lvl="4" marL="22860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 sz="1200"/>
            </a:lvl5pPr>
            <a:lvl6pPr indent="-304800" lvl="5" marL="27432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Char char="■"/>
              <a:defRPr sz="1200"/>
            </a:lvl6pPr>
            <a:lvl7pPr indent="-304800" lvl="6" marL="3200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  <a:defRPr sz="1200"/>
            </a:lvl7pPr>
            <a:lvl8pPr indent="-304800" lvl="7" marL="3657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 sz="1200"/>
            </a:lvl8pPr>
            <a:lvl9pPr indent="-304800" lvl="8" marL="4114800" rtl="0"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1200"/>
              <a:buChar char="■"/>
              <a:defRPr sz="1200"/>
            </a:lvl9pPr>
          </a:lstStyle>
          <a:p/>
        </p:txBody>
      </p:sp>
      <p:sp>
        <p:nvSpPr>
          <p:cNvPr id="203" name="Google Shape;203;p27"/>
          <p:cNvSpPr txBox="1"/>
          <p:nvPr>
            <p:ph idx="6" type="subTitle"/>
          </p:nvPr>
        </p:nvSpPr>
        <p:spPr>
          <a:xfrm>
            <a:off x="996688" y="2968450"/>
            <a:ext cx="3209100" cy="3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04" name="Google Shape;204;p27"/>
          <p:cNvSpPr txBox="1"/>
          <p:nvPr>
            <p:ph idx="7" type="body"/>
          </p:nvPr>
        </p:nvSpPr>
        <p:spPr>
          <a:xfrm>
            <a:off x="5154463" y="3347425"/>
            <a:ext cx="3209100" cy="143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Char char="●"/>
              <a:defRPr sz="1300"/>
            </a:lvl1pPr>
            <a:lvl2pPr indent="-304800" lvl="1" marL="914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 sz="1200"/>
            </a:lvl2pPr>
            <a:lvl3pPr indent="-304800" lvl="2" marL="1371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Char char="■"/>
              <a:defRPr sz="1200"/>
            </a:lvl3pPr>
            <a:lvl4pPr indent="-304800" lvl="3" marL="18288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  <a:defRPr sz="1200"/>
            </a:lvl4pPr>
            <a:lvl5pPr indent="-304800" lvl="4" marL="22860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 sz="1200"/>
            </a:lvl5pPr>
            <a:lvl6pPr indent="-304800" lvl="5" marL="27432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Char char="■"/>
              <a:defRPr sz="1200"/>
            </a:lvl6pPr>
            <a:lvl7pPr indent="-304800" lvl="6" marL="3200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  <a:defRPr sz="1200"/>
            </a:lvl7pPr>
            <a:lvl8pPr indent="-304800" lvl="7" marL="3657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 sz="1200"/>
            </a:lvl8pPr>
            <a:lvl9pPr indent="-304800" lvl="8" marL="4114800" rtl="0"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1200"/>
              <a:buChar char="■"/>
              <a:defRPr sz="1200"/>
            </a:lvl9pPr>
          </a:lstStyle>
          <a:p/>
        </p:txBody>
      </p:sp>
      <p:sp>
        <p:nvSpPr>
          <p:cNvPr id="205" name="Google Shape;205;p27"/>
          <p:cNvSpPr txBox="1"/>
          <p:nvPr>
            <p:ph idx="8" type="subTitle"/>
          </p:nvPr>
        </p:nvSpPr>
        <p:spPr>
          <a:xfrm>
            <a:off x="5154463" y="2968450"/>
            <a:ext cx="3209100" cy="3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solidFill>
                  <a:schemeClr val="dk1"/>
                </a:solidFill>
              </a:defRPr>
            </a:lvl9pPr>
          </a:lstStyle>
          <a:p/>
        </p:txBody>
      </p:sp>
      <p:pic>
        <p:nvPicPr>
          <p:cNvPr id="206" name="Google Shape;206;p2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30205" y="4677025"/>
            <a:ext cx="365760" cy="3145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– Title + 1 column + Image">
  <p:cSld name="TITLE_AND_BODY_3"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8"/>
          <p:cNvSpPr txBox="1"/>
          <p:nvPr>
            <p:ph type="title"/>
          </p:nvPr>
        </p:nvSpPr>
        <p:spPr>
          <a:xfrm>
            <a:off x="419825" y="292625"/>
            <a:ext cx="4723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209" name="Google Shape;209;p28"/>
          <p:cNvSpPr txBox="1"/>
          <p:nvPr>
            <p:ph idx="1" type="body"/>
          </p:nvPr>
        </p:nvSpPr>
        <p:spPr>
          <a:xfrm>
            <a:off x="419825" y="1838275"/>
            <a:ext cx="4266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Char char="●"/>
              <a:defRPr sz="1300"/>
            </a:lvl1pPr>
            <a:lvl2pPr indent="-285750" lvl="1" marL="914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900"/>
              <a:buChar char="○"/>
              <a:defRPr sz="900"/>
            </a:lvl2pPr>
            <a:lvl3pPr indent="-285750" lvl="2" marL="1371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900"/>
              <a:buChar char="■"/>
              <a:defRPr sz="900"/>
            </a:lvl3pPr>
            <a:lvl4pPr indent="-285750" lvl="3" marL="18288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900"/>
              <a:buChar char="●"/>
              <a:defRPr sz="900"/>
            </a:lvl4pPr>
            <a:lvl5pPr indent="-285750" lvl="4" marL="22860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900"/>
              <a:buChar char="○"/>
              <a:defRPr sz="900"/>
            </a:lvl5pPr>
            <a:lvl6pPr indent="-285750" lvl="5" marL="27432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900"/>
              <a:buChar char="■"/>
              <a:defRPr sz="900"/>
            </a:lvl6pPr>
            <a:lvl7pPr indent="-285750" lvl="6" marL="3200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900"/>
              <a:buChar char="●"/>
              <a:defRPr sz="900"/>
            </a:lvl7pPr>
            <a:lvl8pPr indent="-285750" lvl="7" marL="3657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900"/>
              <a:buChar char="○"/>
              <a:defRPr sz="900"/>
            </a:lvl8pPr>
            <a:lvl9pPr indent="-285750" lvl="8" marL="4114800" rtl="0"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900"/>
              <a:buChar char="■"/>
              <a:defRPr sz="900"/>
            </a:lvl9pPr>
          </a:lstStyle>
          <a:p/>
        </p:txBody>
      </p:sp>
      <p:pic>
        <p:nvPicPr>
          <p:cNvPr id="210" name="Google Shape;210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30205" y="4677025"/>
            <a:ext cx="365760" cy="314554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8"/>
          <p:cNvSpPr txBox="1"/>
          <p:nvPr>
            <p:ph idx="2" type="subTitle"/>
          </p:nvPr>
        </p:nvSpPr>
        <p:spPr>
          <a:xfrm>
            <a:off x="419825" y="1227400"/>
            <a:ext cx="4266600" cy="47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1pPr>
            <a:lvl2pPr lvl="1" rtl="0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rtl="0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rtl="0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rtl="0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rtl="0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rtl="0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rtl="0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rtl="0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212" name="Google Shape;212;p28"/>
          <p:cNvSpPr/>
          <p:nvPr>
            <p:ph idx="3" type="pic"/>
          </p:nvPr>
        </p:nvSpPr>
        <p:spPr>
          <a:xfrm>
            <a:off x="5562600" y="-370175"/>
            <a:ext cx="4762500" cy="4762500"/>
          </a:xfrm>
          <a:prstGeom prst="ellipse">
            <a:avLst/>
          </a:prstGeom>
          <a:noFill/>
          <a:ln>
            <a:noFill/>
          </a:ln>
        </p:spPr>
      </p:sp>
      <p:pic>
        <p:nvPicPr>
          <p:cNvPr id="213" name="Google Shape;213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05424" y="3548250"/>
            <a:ext cx="388945" cy="386991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28"/>
          <p:cNvSpPr/>
          <p:nvPr/>
        </p:nvSpPr>
        <p:spPr>
          <a:xfrm>
            <a:off x="5843991" y="4273589"/>
            <a:ext cx="185400" cy="185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" name="Google Shape;215;p28"/>
          <p:cNvSpPr/>
          <p:nvPr/>
        </p:nvSpPr>
        <p:spPr>
          <a:xfrm>
            <a:off x="6313384" y="3806886"/>
            <a:ext cx="365700" cy="3657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– Center – White Box 1">
  <p:cSld name="BLANK_1_1_1_1_2">
    <p:bg>
      <p:bgPr>
        <a:solidFill>
          <a:schemeClr val="accent5"/>
        </a:solidFill>
      </p:bgPr>
    </p:bg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Google Shape;217;p2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30205" y="4677025"/>
            <a:ext cx="365760" cy="314554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29"/>
          <p:cNvSpPr/>
          <p:nvPr/>
        </p:nvSpPr>
        <p:spPr>
          <a:xfrm>
            <a:off x="533400" y="1438275"/>
            <a:ext cx="8096700" cy="3069000"/>
          </a:xfrm>
          <a:prstGeom prst="roundRect">
            <a:avLst>
              <a:gd fmla="val 3461" name="adj"/>
            </a:avLst>
          </a:prstGeom>
          <a:solidFill>
            <a:srgbClr val="FFFFFF"/>
          </a:solidFill>
          <a:ln>
            <a:noFill/>
          </a:ln>
          <a:effectLst>
            <a:outerShdw blurRad="157163" rotWithShape="0" algn="bl" dir="5400000" dist="19050">
              <a:schemeClr val="lt2">
                <a:alpha val="15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29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220" name="Google Shape;220;p29"/>
          <p:cNvSpPr txBox="1"/>
          <p:nvPr>
            <p:ph idx="1" type="subTitle"/>
          </p:nvPr>
        </p:nvSpPr>
        <p:spPr>
          <a:xfrm>
            <a:off x="506700" y="770200"/>
            <a:ext cx="8130600" cy="47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221" name="Google Shape;221;p29"/>
          <p:cNvSpPr txBox="1"/>
          <p:nvPr>
            <p:ph idx="2" type="body"/>
          </p:nvPr>
        </p:nvSpPr>
        <p:spPr>
          <a:xfrm>
            <a:off x="724625" y="1864150"/>
            <a:ext cx="76098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/>
            </a:lvl1pPr>
            <a:lvl2pPr indent="-311150" lvl="1" marL="914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○"/>
              <a:defRPr/>
            </a:lvl2pPr>
            <a:lvl3pPr indent="-311150" lvl="2" marL="1371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■"/>
              <a:defRPr/>
            </a:lvl3pPr>
            <a:lvl4pPr indent="-311150" lvl="3" marL="18288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●"/>
              <a:defRPr/>
            </a:lvl4pPr>
            <a:lvl5pPr indent="-311150" lvl="4" marL="22860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○"/>
              <a:defRPr/>
            </a:lvl5pPr>
            <a:lvl6pPr indent="-311150" lvl="5" marL="27432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■"/>
              <a:defRPr/>
            </a:lvl6pPr>
            <a:lvl7pPr indent="-311150" lvl="6" marL="3200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●"/>
              <a:defRPr/>
            </a:lvl7pPr>
            <a:lvl8pPr indent="-311150" lvl="7" marL="3657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○"/>
              <a:defRPr/>
            </a:lvl8pPr>
            <a:lvl9pPr indent="-311150" lvl="8" marL="4114800" rtl="0"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1300"/>
              <a:buChar char="■"/>
              <a:defRPr/>
            </a:lvl9pPr>
          </a:lstStyle>
          <a:p/>
        </p:txBody>
      </p:sp>
      <p:sp>
        <p:nvSpPr>
          <p:cNvPr id="222" name="Google Shape;222;p29"/>
          <p:cNvSpPr txBox="1"/>
          <p:nvPr>
            <p:ph idx="3" type="subTitle"/>
          </p:nvPr>
        </p:nvSpPr>
        <p:spPr>
          <a:xfrm>
            <a:off x="724625" y="1561375"/>
            <a:ext cx="5085600" cy="3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– Center – White Boxes 2">
  <p:cSld name="BLANK_1_1_1_1_2_1">
    <p:bg>
      <p:bgPr>
        <a:solidFill>
          <a:schemeClr val="accent5"/>
        </a:solidFill>
      </p:bgPr>
    </p:bg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Google Shape;224;p3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30205" y="4677025"/>
            <a:ext cx="365760" cy="314554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30"/>
          <p:cNvSpPr/>
          <p:nvPr/>
        </p:nvSpPr>
        <p:spPr>
          <a:xfrm>
            <a:off x="533400" y="1343025"/>
            <a:ext cx="3905700" cy="3164100"/>
          </a:xfrm>
          <a:prstGeom prst="roundRect">
            <a:avLst>
              <a:gd fmla="val 3461" name="adj"/>
            </a:avLst>
          </a:prstGeom>
          <a:solidFill>
            <a:srgbClr val="FFFFFF"/>
          </a:solidFill>
          <a:ln>
            <a:noFill/>
          </a:ln>
          <a:effectLst>
            <a:outerShdw blurRad="157163" rotWithShape="0" algn="bl" dir="5400000" dist="19050">
              <a:schemeClr val="lt2">
                <a:alpha val="15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30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227" name="Google Shape;227;p30"/>
          <p:cNvSpPr txBox="1"/>
          <p:nvPr>
            <p:ph idx="1" type="subTitle"/>
          </p:nvPr>
        </p:nvSpPr>
        <p:spPr>
          <a:xfrm>
            <a:off x="506700" y="770200"/>
            <a:ext cx="8130600" cy="47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228" name="Google Shape;228;p30"/>
          <p:cNvSpPr txBox="1"/>
          <p:nvPr>
            <p:ph idx="2" type="body"/>
          </p:nvPr>
        </p:nvSpPr>
        <p:spPr>
          <a:xfrm>
            <a:off x="726528" y="1864150"/>
            <a:ext cx="37128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/>
            </a:lvl1pPr>
            <a:lvl2pPr indent="-311150" lvl="1" marL="914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○"/>
              <a:defRPr/>
            </a:lvl2pPr>
            <a:lvl3pPr indent="-311150" lvl="2" marL="1371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■"/>
              <a:defRPr/>
            </a:lvl3pPr>
            <a:lvl4pPr indent="-311150" lvl="3" marL="18288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●"/>
              <a:defRPr/>
            </a:lvl4pPr>
            <a:lvl5pPr indent="-311150" lvl="4" marL="22860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○"/>
              <a:defRPr/>
            </a:lvl5pPr>
            <a:lvl6pPr indent="-311150" lvl="5" marL="27432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■"/>
              <a:defRPr/>
            </a:lvl6pPr>
            <a:lvl7pPr indent="-311150" lvl="6" marL="3200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●"/>
              <a:defRPr/>
            </a:lvl7pPr>
            <a:lvl8pPr indent="-311150" lvl="7" marL="3657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○"/>
              <a:defRPr/>
            </a:lvl8pPr>
            <a:lvl9pPr indent="-311150" lvl="8" marL="4114800" rtl="0"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1300"/>
              <a:buChar char="■"/>
              <a:defRPr/>
            </a:lvl9pPr>
          </a:lstStyle>
          <a:p/>
        </p:txBody>
      </p:sp>
      <p:sp>
        <p:nvSpPr>
          <p:cNvPr id="229" name="Google Shape;229;p30"/>
          <p:cNvSpPr txBox="1"/>
          <p:nvPr>
            <p:ph idx="3" type="subTitle"/>
          </p:nvPr>
        </p:nvSpPr>
        <p:spPr>
          <a:xfrm>
            <a:off x="726528" y="1485175"/>
            <a:ext cx="3444300" cy="3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30" name="Google Shape;230;p30"/>
          <p:cNvSpPr/>
          <p:nvPr/>
        </p:nvSpPr>
        <p:spPr>
          <a:xfrm>
            <a:off x="4724291" y="1343025"/>
            <a:ext cx="3905700" cy="3164100"/>
          </a:xfrm>
          <a:prstGeom prst="roundRect">
            <a:avLst>
              <a:gd fmla="val 3461" name="adj"/>
            </a:avLst>
          </a:prstGeom>
          <a:solidFill>
            <a:srgbClr val="FFFFFF"/>
          </a:solidFill>
          <a:ln>
            <a:noFill/>
          </a:ln>
          <a:effectLst>
            <a:outerShdw blurRad="157163" rotWithShape="0" algn="bl" dir="5400000" dist="19050">
              <a:schemeClr val="lt2">
                <a:alpha val="15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30"/>
          <p:cNvSpPr txBox="1"/>
          <p:nvPr>
            <p:ph idx="4" type="body"/>
          </p:nvPr>
        </p:nvSpPr>
        <p:spPr>
          <a:xfrm>
            <a:off x="4917419" y="1864150"/>
            <a:ext cx="37128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/>
            </a:lvl1pPr>
            <a:lvl2pPr indent="-311150" lvl="1" marL="914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○"/>
              <a:defRPr/>
            </a:lvl2pPr>
            <a:lvl3pPr indent="-311150" lvl="2" marL="1371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■"/>
              <a:defRPr/>
            </a:lvl3pPr>
            <a:lvl4pPr indent="-311150" lvl="3" marL="18288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●"/>
              <a:defRPr/>
            </a:lvl4pPr>
            <a:lvl5pPr indent="-311150" lvl="4" marL="22860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○"/>
              <a:defRPr/>
            </a:lvl5pPr>
            <a:lvl6pPr indent="-311150" lvl="5" marL="27432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■"/>
              <a:defRPr/>
            </a:lvl6pPr>
            <a:lvl7pPr indent="-311150" lvl="6" marL="3200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●"/>
              <a:defRPr/>
            </a:lvl7pPr>
            <a:lvl8pPr indent="-311150" lvl="7" marL="3657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○"/>
              <a:defRPr/>
            </a:lvl8pPr>
            <a:lvl9pPr indent="-311150" lvl="8" marL="4114800" rtl="0"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1300"/>
              <a:buChar char="■"/>
              <a:defRPr/>
            </a:lvl9pPr>
          </a:lstStyle>
          <a:p/>
        </p:txBody>
      </p:sp>
      <p:sp>
        <p:nvSpPr>
          <p:cNvPr id="232" name="Google Shape;232;p30"/>
          <p:cNvSpPr txBox="1"/>
          <p:nvPr>
            <p:ph idx="5" type="subTitle"/>
          </p:nvPr>
        </p:nvSpPr>
        <p:spPr>
          <a:xfrm>
            <a:off x="4917419" y="1485175"/>
            <a:ext cx="3444300" cy="3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– Center – White Boxes 3">
  <p:cSld name="BLANK_1_1_1_1_2_1_1">
    <p:bg>
      <p:bgPr>
        <a:solidFill>
          <a:schemeClr val="accent5"/>
        </a:solid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30205" y="4677025"/>
            <a:ext cx="365760" cy="314554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31"/>
          <p:cNvSpPr/>
          <p:nvPr/>
        </p:nvSpPr>
        <p:spPr>
          <a:xfrm>
            <a:off x="506688" y="1343025"/>
            <a:ext cx="2584500" cy="3164100"/>
          </a:xfrm>
          <a:prstGeom prst="roundRect">
            <a:avLst>
              <a:gd fmla="val 3461" name="adj"/>
            </a:avLst>
          </a:prstGeom>
          <a:solidFill>
            <a:srgbClr val="FFFFFF"/>
          </a:solidFill>
          <a:ln>
            <a:noFill/>
          </a:ln>
          <a:effectLst>
            <a:outerShdw blurRad="157163" rotWithShape="0" algn="bl" dir="5400000" dist="19050">
              <a:schemeClr val="lt2">
                <a:alpha val="15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31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237" name="Google Shape;237;p31"/>
          <p:cNvSpPr txBox="1"/>
          <p:nvPr>
            <p:ph idx="1" type="subTitle"/>
          </p:nvPr>
        </p:nvSpPr>
        <p:spPr>
          <a:xfrm>
            <a:off x="506700" y="770200"/>
            <a:ext cx="8130600" cy="47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238" name="Google Shape;238;p31"/>
          <p:cNvSpPr txBox="1"/>
          <p:nvPr>
            <p:ph idx="2" type="body"/>
          </p:nvPr>
        </p:nvSpPr>
        <p:spPr>
          <a:xfrm>
            <a:off x="634478" y="1987975"/>
            <a:ext cx="24567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/>
            </a:lvl1pPr>
            <a:lvl2pPr indent="-311150" lvl="1" marL="914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○"/>
              <a:defRPr/>
            </a:lvl2pPr>
            <a:lvl3pPr indent="-311150" lvl="2" marL="1371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■"/>
              <a:defRPr/>
            </a:lvl3pPr>
            <a:lvl4pPr indent="-311150" lvl="3" marL="18288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●"/>
              <a:defRPr/>
            </a:lvl4pPr>
            <a:lvl5pPr indent="-311150" lvl="4" marL="22860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○"/>
              <a:defRPr/>
            </a:lvl5pPr>
            <a:lvl6pPr indent="-311150" lvl="5" marL="27432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■"/>
              <a:defRPr/>
            </a:lvl6pPr>
            <a:lvl7pPr indent="-311150" lvl="6" marL="3200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●"/>
              <a:defRPr/>
            </a:lvl7pPr>
            <a:lvl8pPr indent="-311150" lvl="7" marL="3657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○"/>
              <a:defRPr/>
            </a:lvl8pPr>
            <a:lvl9pPr indent="-311150" lvl="8" marL="4114800" rtl="0"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1300"/>
              <a:buChar char="■"/>
              <a:defRPr/>
            </a:lvl9pPr>
          </a:lstStyle>
          <a:p/>
        </p:txBody>
      </p:sp>
      <p:sp>
        <p:nvSpPr>
          <p:cNvPr id="239" name="Google Shape;239;p31"/>
          <p:cNvSpPr txBox="1"/>
          <p:nvPr>
            <p:ph idx="3" type="subTitle"/>
          </p:nvPr>
        </p:nvSpPr>
        <p:spPr>
          <a:xfrm>
            <a:off x="634478" y="1456600"/>
            <a:ext cx="2279400" cy="3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40" name="Google Shape;240;p31"/>
          <p:cNvSpPr/>
          <p:nvPr/>
        </p:nvSpPr>
        <p:spPr>
          <a:xfrm>
            <a:off x="6052809" y="1343025"/>
            <a:ext cx="2584500" cy="3164100"/>
          </a:xfrm>
          <a:prstGeom prst="roundRect">
            <a:avLst>
              <a:gd fmla="val 3461" name="adj"/>
            </a:avLst>
          </a:prstGeom>
          <a:solidFill>
            <a:srgbClr val="FFFFFF"/>
          </a:solidFill>
          <a:ln>
            <a:noFill/>
          </a:ln>
          <a:effectLst>
            <a:outerShdw blurRad="157163" rotWithShape="0" algn="bl" dir="5400000" dist="19050">
              <a:schemeClr val="lt2">
                <a:alpha val="15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31"/>
          <p:cNvSpPr txBox="1"/>
          <p:nvPr>
            <p:ph idx="4" type="body"/>
          </p:nvPr>
        </p:nvSpPr>
        <p:spPr>
          <a:xfrm>
            <a:off x="6180599" y="1987975"/>
            <a:ext cx="24567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/>
            </a:lvl1pPr>
            <a:lvl2pPr indent="-311150" lvl="1" marL="914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○"/>
              <a:defRPr/>
            </a:lvl2pPr>
            <a:lvl3pPr indent="-311150" lvl="2" marL="1371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■"/>
              <a:defRPr/>
            </a:lvl3pPr>
            <a:lvl4pPr indent="-311150" lvl="3" marL="18288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●"/>
              <a:defRPr/>
            </a:lvl4pPr>
            <a:lvl5pPr indent="-311150" lvl="4" marL="22860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○"/>
              <a:defRPr/>
            </a:lvl5pPr>
            <a:lvl6pPr indent="-311150" lvl="5" marL="27432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■"/>
              <a:defRPr/>
            </a:lvl6pPr>
            <a:lvl7pPr indent="-311150" lvl="6" marL="3200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●"/>
              <a:defRPr/>
            </a:lvl7pPr>
            <a:lvl8pPr indent="-311150" lvl="7" marL="3657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○"/>
              <a:defRPr/>
            </a:lvl8pPr>
            <a:lvl9pPr indent="-311150" lvl="8" marL="4114800" rtl="0"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1300"/>
              <a:buChar char="■"/>
              <a:defRPr/>
            </a:lvl9pPr>
          </a:lstStyle>
          <a:p/>
        </p:txBody>
      </p:sp>
      <p:sp>
        <p:nvSpPr>
          <p:cNvPr id="242" name="Google Shape;242;p31"/>
          <p:cNvSpPr txBox="1"/>
          <p:nvPr>
            <p:ph idx="5" type="subTitle"/>
          </p:nvPr>
        </p:nvSpPr>
        <p:spPr>
          <a:xfrm>
            <a:off x="6180599" y="1456600"/>
            <a:ext cx="2279400" cy="3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43" name="Google Shape;243;p31"/>
          <p:cNvSpPr/>
          <p:nvPr/>
        </p:nvSpPr>
        <p:spPr>
          <a:xfrm>
            <a:off x="3281700" y="1343025"/>
            <a:ext cx="2584500" cy="3164100"/>
          </a:xfrm>
          <a:prstGeom prst="roundRect">
            <a:avLst>
              <a:gd fmla="val 3461" name="adj"/>
            </a:avLst>
          </a:prstGeom>
          <a:solidFill>
            <a:srgbClr val="FFFFFF"/>
          </a:solidFill>
          <a:ln>
            <a:noFill/>
          </a:ln>
          <a:effectLst>
            <a:outerShdw blurRad="157163" rotWithShape="0" algn="bl" dir="5400000" dist="19050">
              <a:schemeClr val="lt2">
                <a:alpha val="15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31"/>
          <p:cNvSpPr txBox="1"/>
          <p:nvPr>
            <p:ph idx="6" type="body"/>
          </p:nvPr>
        </p:nvSpPr>
        <p:spPr>
          <a:xfrm>
            <a:off x="3409490" y="1987975"/>
            <a:ext cx="24567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/>
            </a:lvl1pPr>
            <a:lvl2pPr indent="-311150" lvl="1" marL="914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○"/>
              <a:defRPr/>
            </a:lvl2pPr>
            <a:lvl3pPr indent="-311150" lvl="2" marL="1371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■"/>
              <a:defRPr/>
            </a:lvl3pPr>
            <a:lvl4pPr indent="-311150" lvl="3" marL="18288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●"/>
              <a:defRPr/>
            </a:lvl4pPr>
            <a:lvl5pPr indent="-311150" lvl="4" marL="22860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○"/>
              <a:defRPr/>
            </a:lvl5pPr>
            <a:lvl6pPr indent="-311150" lvl="5" marL="27432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■"/>
              <a:defRPr/>
            </a:lvl6pPr>
            <a:lvl7pPr indent="-311150" lvl="6" marL="3200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●"/>
              <a:defRPr/>
            </a:lvl7pPr>
            <a:lvl8pPr indent="-311150" lvl="7" marL="3657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○"/>
              <a:defRPr/>
            </a:lvl8pPr>
            <a:lvl9pPr indent="-311150" lvl="8" marL="4114800" rtl="0"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1300"/>
              <a:buChar char="■"/>
              <a:defRPr/>
            </a:lvl9pPr>
          </a:lstStyle>
          <a:p/>
        </p:txBody>
      </p:sp>
      <p:sp>
        <p:nvSpPr>
          <p:cNvPr id="245" name="Google Shape;245;p31"/>
          <p:cNvSpPr txBox="1"/>
          <p:nvPr>
            <p:ph idx="7" type="subTitle"/>
          </p:nvPr>
        </p:nvSpPr>
        <p:spPr>
          <a:xfrm>
            <a:off x="3409490" y="1456600"/>
            <a:ext cx="2279400" cy="3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– Center – White">
  <p:cSld name="BLANK_1_1_1_1_2_2">
    <p:bg>
      <p:bgPr>
        <a:solidFill>
          <a:srgbClr val="FFFFFF"/>
        </a:solidFill>
      </p:bgPr>
    </p:bg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Google Shape;247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30205" y="4677025"/>
            <a:ext cx="365760" cy="314554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32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249" name="Google Shape;249;p32"/>
          <p:cNvSpPr txBox="1"/>
          <p:nvPr>
            <p:ph idx="1" type="subTitle"/>
          </p:nvPr>
        </p:nvSpPr>
        <p:spPr>
          <a:xfrm>
            <a:off x="506700" y="770200"/>
            <a:ext cx="8130600" cy="47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250" name="Google Shape;250;p32"/>
          <p:cNvSpPr txBox="1"/>
          <p:nvPr>
            <p:ph idx="2" type="body"/>
          </p:nvPr>
        </p:nvSpPr>
        <p:spPr>
          <a:xfrm>
            <a:off x="724625" y="1864150"/>
            <a:ext cx="76098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/>
            </a:lvl1pPr>
            <a:lvl2pPr indent="-311150" lvl="1" marL="914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○"/>
              <a:defRPr/>
            </a:lvl2pPr>
            <a:lvl3pPr indent="-311150" lvl="2" marL="1371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■"/>
              <a:defRPr/>
            </a:lvl3pPr>
            <a:lvl4pPr indent="-311150" lvl="3" marL="18288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●"/>
              <a:defRPr/>
            </a:lvl4pPr>
            <a:lvl5pPr indent="-311150" lvl="4" marL="22860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○"/>
              <a:defRPr/>
            </a:lvl5pPr>
            <a:lvl6pPr indent="-311150" lvl="5" marL="27432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■"/>
              <a:defRPr/>
            </a:lvl6pPr>
            <a:lvl7pPr indent="-311150" lvl="6" marL="3200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●"/>
              <a:defRPr/>
            </a:lvl7pPr>
            <a:lvl8pPr indent="-311150" lvl="7" marL="3657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○"/>
              <a:defRPr/>
            </a:lvl8pPr>
            <a:lvl9pPr indent="-311150" lvl="8" marL="4114800" rtl="0"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1300"/>
              <a:buChar char="■"/>
              <a:defRPr/>
            </a:lvl9pPr>
          </a:lstStyle>
          <a:p/>
        </p:txBody>
      </p:sp>
      <p:sp>
        <p:nvSpPr>
          <p:cNvPr id="251" name="Google Shape;251;p32"/>
          <p:cNvSpPr txBox="1"/>
          <p:nvPr>
            <p:ph idx="3" type="subTitle"/>
          </p:nvPr>
        </p:nvSpPr>
        <p:spPr>
          <a:xfrm>
            <a:off x="724625" y="1561375"/>
            <a:ext cx="5085600" cy="3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– Center – Pale Blue">
  <p:cSld name="BLANK_1_1_1_1_2_2_1">
    <p:bg>
      <p:bgPr>
        <a:solidFill>
          <a:schemeClr val="accent5"/>
        </a:solidFill>
      </p:bgPr>
    </p:bg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Google Shape;253;p3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30205" y="4677025"/>
            <a:ext cx="365760" cy="314554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33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255" name="Google Shape;255;p33"/>
          <p:cNvSpPr txBox="1"/>
          <p:nvPr>
            <p:ph idx="1" type="subTitle"/>
          </p:nvPr>
        </p:nvSpPr>
        <p:spPr>
          <a:xfrm>
            <a:off x="506700" y="770200"/>
            <a:ext cx="8130600" cy="47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256" name="Google Shape;256;p33"/>
          <p:cNvSpPr txBox="1"/>
          <p:nvPr>
            <p:ph idx="2" type="body"/>
          </p:nvPr>
        </p:nvSpPr>
        <p:spPr>
          <a:xfrm>
            <a:off x="724625" y="1864150"/>
            <a:ext cx="76098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/>
            </a:lvl1pPr>
            <a:lvl2pPr indent="-311150" lvl="1" marL="914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○"/>
              <a:defRPr/>
            </a:lvl2pPr>
            <a:lvl3pPr indent="-311150" lvl="2" marL="1371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■"/>
              <a:defRPr/>
            </a:lvl3pPr>
            <a:lvl4pPr indent="-311150" lvl="3" marL="18288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●"/>
              <a:defRPr/>
            </a:lvl4pPr>
            <a:lvl5pPr indent="-311150" lvl="4" marL="22860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○"/>
              <a:defRPr/>
            </a:lvl5pPr>
            <a:lvl6pPr indent="-311150" lvl="5" marL="27432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■"/>
              <a:defRPr/>
            </a:lvl6pPr>
            <a:lvl7pPr indent="-311150" lvl="6" marL="3200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●"/>
              <a:defRPr/>
            </a:lvl7pPr>
            <a:lvl8pPr indent="-311150" lvl="7" marL="3657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○"/>
              <a:defRPr/>
            </a:lvl8pPr>
            <a:lvl9pPr indent="-311150" lvl="8" marL="4114800" rtl="0"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1300"/>
              <a:buChar char="■"/>
              <a:defRPr/>
            </a:lvl9pPr>
          </a:lstStyle>
          <a:p/>
        </p:txBody>
      </p:sp>
      <p:sp>
        <p:nvSpPr>
          <p:cNvPr id="257" name="Google Shape;257;p33"/>
          <p:cNvSpPr txBox="1"/>
          <p:nvPr>
            <p:ph idx="3" type="subTitle"/>
          </p:nvPr>
        </p:nvSpPr>
        <p:spPr>
          <a:xfrm>
            <a:off x="724625" y="1561375"/>
            <a:ext cx="5085600" cy="3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– Title + 1 column + Subheading (Cool White)">
  <p:cSld name="TITLE_AND_BODY_2_2">
    <p:bg>
      <p:bgPr>
        <a:solidFill>
          <a:schemeClr val="accent5"/>
        </a:solidFill>
      </p:bgPr>
    </p:bg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4"/>
          <p:cNvSpPr txBox="1"/>
          <p:nvPr>
            <p:ph type="title"/>
          </p:nvPr>
        </p:nvSpPr>
        <p:spPr>
          <a:xfrm>
            <a:off x="419825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260" name="Google Shape;260;p34"/>
          <p:cNvSpPr txBox="1"/>
          <p:nvPr>
            <p:ph idx="1" type="body"/>
          </p:nvPr>
        </p:nvSpPr>
        <p:spPr>
          <a:xfrm>
            <a:off x="419825" y="1596725"/>
            <a:ext cx="8412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  <a:defRPr sz="1600"/>
            </a:lvl1pPr>
            <a:lvl2pPr indent="-304800" lvl="1" marL="914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 sz="1200"/>
            </a:lvl2pPr>
            <a:lvl3pPr indent="-304800" lvl="2" marL="1371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Char char="■"/>
              <a:defRPr sz="1200"/>
            </a:lvl3pPr>
            <a:lvl4pPr indent="-304800" lvl="3" marL="18288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  <a:defRPr sz="1200"/>
            </a:lvl4pPr>
            <a:lvl5pPr indent="-304800" lvl="4" marL="22860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 sz="1200"/>
            </a:lvl5pPr>
            <a:lvl6pPr indent="-304800" lvl="5" marL="27432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Char char="■"/>
              <a:defRPr sz="1200"/>
            </a:lvl6pPr>
            <a:lvl7pPr indent="-304800" lvl="6" marL="3200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  <a:defRPr sz="1200"/>
            </a:lvl7pPr>
            <a:lvl8pPr indent="-304800" lvl="7" marL="3657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 sz="1200"/>
            </a:lvl8pPr>
            <a:lvl9pPr indent="-304800" lvl="8" marL="4114800" rtl="0"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1200"/>
              <a:buChar char="■"/>
              <a:defRPr sz="1200"/>
            </a:lvl9pPr>
          </a:lstStyle>
          <a:p/>
        </p:txBody>
      </p:sp>
      <p:sp>
        <p:nvSpPr>
          <p:cNvPr id="261" name="Google Shape;261;p34"/>
          <p:cNvSpPr txBox="1"/>
          <p:nvPr>
            <p:ph idx="2" type="subTitle"/>
          </p:nvPr>
        </p:nvSpPr>
        <p:spPr>
          <a:xfrm>
            <a:off x="419825" y="770200"/>
            <a:ext cx="8130600" cy="47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pic>
        <p:nvPicPr>
          <p:cNvPr id="262" name="Google Shape;262;p3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30205" y="4677025"/>
            <a:ext cx="365760" cy="3145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– Circle Section Break – Blue">
  <p:cSld name="TITLE_AND_BODY_3_1_1_2_1">
    <p:bg>
      <p:bgPr>
        <a:solidFill>
          <a:schemeClr val="accent5"/>
        </a:solidFill>
      </p:bgPr>
    </p:bg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5"/>
          <p:cNvSpPr/>
          <p:nvPr/>
        </p:nvSpPr>
        <p:spPr>
          <a:xfrm>
            <a:off x="-3145100" y="-935850"/>
            <a:ext cx="6882300" cy="6882300"/>
          </a:xfrm>
          <a:prstGeom prst="ellipse">
            <a:avLst/>
          </a:prstGeom>
          <a:solidFill>
            <a:schemeClr val="dk2"/>
          </a:solidFill>
          <a:ln>
            <a:noFill/>
          </a:ln>
          <a:effectLst>
            <a:outerShdw blurRad="214313" rotWithShape="0" algn="bl" dist="19050">
              <a:schemeClr val="lt2">
                <a:alpha val="15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5" name="Google Shape;265;p3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30205" y="4677025"/>
            <a:ext cx="365760" cy="314554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35"/>
          <p:cNvSpPr txBox="1"/>
          <p:nvPr>
            <p:ph type="title"/>
          </p:nvPr>
        </p:nvSpPr>
        <p:spPr>
          <a:xfrm>
            <a:off x="267425" y="1554675"/>
            <a:ext cx="3140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267" name="Google Shape;267;p35"/>
          <p:cNvSpPr txBox="1"/>
          <p:nvPr>
            <p:ph idx="1" type="subTitle"/>
          </p:nvPr>
        </p:nvSpPr>
        <p:spPr>
          <a:xfrm>
            <a:off x="267425" y="2609325"/>
            <a:ext cx="2879400" cy="47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268" name="Google Shape;268;p35"/>
          <p:cNvSpPr txBox="1"/>
          <p:nvPr>
            <p:ph idx="2" type="body"/>
          </p:nvPr>
        </p:nvSpPr>
        <p:spPr>
          <a:xfrm>
            <a:off x="4136300" y="1032025"/>
            <a:ext cx="46368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23850" lvl="0" marL="457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Char char="●"/>
              <a:defRPr sz="1500"/>
            </a:lvl1pPr>
            <a:lvl2pPr indent="-298450" lvl="1" marL="914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 sz="1100"/>
            </a:lvl2pPr>
            <a:lvl3pPr indent="-298450" lvl="2" marL="1371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  <a:defRPr sz="1100"/>
            </a:lvl3pPr>
            <a:lvl4pPr indent="-298450" lvl="3" marL="18288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  <a:defRPr sz="1100"/>
            </a:lvl4pPr>
            <a:lvl5pPr indent="-298450" lvl="4" marL="22860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 sz="1100"/>
            </a:lvl5pPr>
            <a:lvl6pPr indent="-298450" lvl="5" marL="27432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  <a:defRPr sz="1100"/>
            </a:lvl6pPr>
            <a:lvl7pPr indent="-298450" lvl="6" marL="3200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  <a:defRPr sz="1100"/>
            </a:lvl7pPr>
            <a:lvl8pPr indent="-298450" lvl="7" marL="3657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 sz="1100"/>
            </a:lvl8pPr>
            <a:lvl9pPr indent="-298450" lvl="8" marL="4114800" rtl="0"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1100"/>
              <a:buChar char="■"/>
              <a:defRPr sz="1100"/>
            </a:lvl9pPr>
          </a:lstStyle>
          <a:p/>
        </p:txBody>
      </p:sp>
      <p:sp>
        <p:nvSpPr>
          <p:cNvPr id="269" name="Google Shape;269;p35"/>
          <p:cNvSpPr txBox="1"/>
          <p:nvPr>
            <p:ph idx="3" type="subTitle"/>
          </p:nvPr>
        </p:nvSpPr>
        <p:spPr>
          <a:xfrm>
            <a:off x="4136300" y="573550"/>
            <a:ext cx="4636800" cy="47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b="1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– Circle Section Break – Cassie">
  <p:cSld name="TITLE_AND_BODY_3_1_1_2_1_2">
    <p:bg>
      <p:bgPr>
        <a:solidFill>
          <a:schemeClr val="accent5"/>
        </a:solidFill>
      </p:bgPr>
    </p:bg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6"/>
          <p:cNvSpPr/>
          <p:nvPr/>
        </p:nvSpPr>
        <p:spPr>
          <a:xfrm>
            <a:off x="-3145100" y="-935850"/>
            <a:ext cx="6882300" cy="6882300"/>
          </a:xfrm>
          <a:prstGeom prst="ellipse">
            <a:avLst/>
          </a:prstGeom>
          <a:solidFill>
            <a:schemeClr val="lt2"/>
          </a:solidFill>
          <a:ln>
            <a:noFill/>
          </a:ln>
          <a:effectLst>
            <a:outerShdw blurRad="214313" rotWithShape="0" algn="bl" dist="19050">
              <a:schemeClr val="lt2">
                <a:alpha val="15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2" name="Google Shape;272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30205" y="4677025"/>
            <a:ext cx="365760" cy="314554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36"/>
          <p:cNvSpPr txBox="1"/>
          <p:nvPr>
            <p:ph idx="1" type="body"/>
          </p:nvPr>
        </p:nvSpPr>
        <p:spPr>
          <a:xfrm>
            <a:off x="4136300" y="1032025"/>
            <a:ext cx="46368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23850" lvl="0" marL="457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Char char="●"/>
              <a:defRPr sz="1500"/>
            </a:lvl1pPr>
            <a:lvl2pPr indent="-298450" lvl="1" marL="914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 sz="1100"/>
            </a:lvl2pPr>
            <a:lvl3pPr indent="-298450" lvl="2" marL="1371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  <a:defRPr sz="1100"/>
            </a:lvl3pPr>
            <a:lvl4pPr indent="-298450" lvl="3" marL="18288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  <a:defRPr sz="1100"/>
            </a:lvl4pPr>
            <a:lvl5pPr indent="-298450" lvl="4" marL="22860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 sz="1100"/>
            </a:lvl5pPr>
            <a:lvl6pPr indent="-298450" lvl="5" marL="27432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  <a:defRPr sz="1100"/>
            </a:lvl6pPr>
            <a:lvl7pPr indent="-298450" lvl="6" marL="3200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  <a:defRPr sz="1100"/>
            </a:lvl7pPr>
            <a:lvl8pPr indent="-298450" lvl="7" marL="3657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 sz="1100"/>
            </a:lvl8pPr>
            <a:lvl9pPr indent="-298450" lvl="8" marL="4114800" rtl="0"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1100"/>
              <a:buChar char="■"/>
              <a:defRPr sz="1100"/>
            </a:lvl9pPr>
          </a:lstStyle>
          <a:p/>
        </p:txBody>
      </p:sp>
      <p:sp>
        <p:nvSpPr>
          <p:cNvPr id="274" name="Google Shape;274;p36"/>
          <p:cNvSpPr txBox="1"/>
          <p:nvPr>
            <p:ph idx="2" type="subTitle"/>
          </p:nvPr>
        </p:nvSpPr>
        <p:spPr>
          <a:xfrm>
            <a:off x="4136300" y="573550"/>
            <a:ext cx="4636800" cy="47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b="1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75" name="Google Shape;275;p36"/>
          <p:cNvSpPr txBox="1"/>
          <p:nvPr>
            <p:ph type="title"/>
          </p:nvPr>
        </p:nvSpPr>
        <p:spPr>
          <a:xfrm>
            <a:off x="267425" y="526725"/>
            <a:ext cx="2822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276" name="Google Shape;276;p36"/>
          <p:cNvSpPr txBox="1"/>
          <p:nvPr>
            <p:ph idx="3" type="subTitle"/>
          </p:nvPr>
        </p:nvSpPr>
        <p:spPr>
          <a:xfrm>
            <a:off x="267425" y="1632975"/>
            <a:ext cx="2879400" cy="47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277" name="Google Shape;277;p36"/>
          <p:cNvSpPr/>
          <p:nvPr/>
        </p:nvSpPr>
        <p:spPr>
          <a:xfrm>
            <a:off x="1976047" y="3130326"/>
            <a:ext cx="102000" cy="102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78" name="Google Shape;278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523875" y="2638425"/>
            <a:ext cx="2285396" cy="3336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65291" y="2670508"/>
            <a:ext cx="212759" cy="2116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– Poll">
  <p:cSld name="TITLE_AND_BODY_3_1_1_2_1_1">
    <p:bg>
      <p:bgPr>
        <a:solidFill>
          <a:schemeClr val="accent5"/>
        </a:solidFill>
      </p:bgPr>
    </p:bg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7"/>
          <p:cNvSpPr/>
          <p:nvPr/>
        </p:nvSpPr>
        <p:spPr>
          <a:xfrm>
            <a:off x="-3145100" y="-935850"/>
            <a:ext cx="6882300" cy="6882300"/>
          </a:xfrm>
          <a:prstGeom prst="ellipse">
            <a:avLst/>
          </a:prstGeom>
          <a:solidFill>
            <a:schemeClr val="dk2"/>
          </a:solidFill>
          <a:ln>
            <a:noFill/>
          </a:ln>
          <a:effectLst>
            <a:outerShdw blurRad="214313" rotWithShape="0" algn="bl" dist="19050">
              <a:schemeClr val="lt2">
                <a:alpha val="15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82" name="Google Shape;282;p3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30205" y="4677025"/>
            <a:ext cx="365760" cy="314554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37"/>
          <p:cNvSpPr txBox="1"/>
          <p:nvPr>
            <p:ph idx="1" type="body"/>
          </p:nvPr>
        </p:nvSpPr>
        <p:spPr>
          <a:xfrm>
            <a:off x="3896800" y="1032025"/>
            <a:ext cx="4876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23850" lvl="0" marL="457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Char char="●"/>
              <a:defRPr sz="1500"/>
            </a:lvl1pPr>
            <a:lvl2pPr indent="-298450" lvl="1" marL="914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 sz="1100"/>
            </a:lvl2pPr>
            <a:lvl3pPr indent="-298450" lvl="2" marL="1371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  <a:defRPr sz="1100"/>
            </a:lvl3pPr>
            <a:lvl4pPr indent="-298450" lvl="3" marL="18288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  <a:defRPr sz="1100"/>
            </a:lvl4pPr>
            <a:lvl5pPr indent="-298450" lvl="4" marL="22860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 sz="1100"/>
            </a:lvl5pPr>
            <a:lvl6pPr indent="-298450" lvl="5" marL="27432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  <a:defRPr sz="1100"/>
            </a:lvl6pPr>
            <a:lvl7pPr indent="-298450" lvl="6" marL="3200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  <a:defRPr sz="1100"/>
            </a:lvl7pPr>
            <a:lvl8pPr indent="-298450" lvl="7" marL="3657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 sz="1100"/>
            </a:lvl8pPr>
            <a:lvl9pPr indent="-298450" lvl="8" marL="4114800" rtl="0"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1100"/>
              <a:buChar char="■"/>
              <a:defRPr sz="1100"/>
            </a:lvl9pPr>
          </a:lstStyle>
          <a:p/>
        </p:txBody>
      </p:sp>
      <p:sp>
        <p:nvSpPr>
          <p:cNvPr id="284" name="Google Shape;284;p37"/>
          <p:cNvSpPr txBox="1"/>
          <p:nvPr>
            <p:ph idx="2" type="subTitle"/>
          </p:nvPr>
        </p:nvSpPr>
        <p:spPr>
          <a:xfrm>
            <a:off x="3896800" y="573550"/>
            <a:ext cx="4876200" cy="47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b="1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</a:defRPr>
            </a:lvl9pPr>
          </a:lstStyle>
          <a:p/>
        </p:txBody>
      </p:sp>
      <p:pic>
        <p:nvPicPr>
          <p:cNvPr id="285" name="Google Shape;285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7450" y="1707273"/>
            <a:ext cx="2377702" cy="1431501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37"/>
          <p:cNvSpPr/>
          <p:nvPr/>
        </p:nvSpPr>
        <p:spPr>
          <a:xfrm>
            <a:off x="2827649" y="1841624"/>
            <a:ext cx="122700" cy="1227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87" name="Google Shape;287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35575" y="1441675"/>
            <a:ext cx="211984" cy="2109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– Right Sidebar – Bright Blue">
  <p:cSld name="TITLE_AND_BODY_3_1_1_1"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8"/>
          <p:cNvSpPr/>
          <p:nvPr/>
        </p:nvSpPr>
        <p:spPr>
          <a:xfrm>
            <a:off x="6086375" y="456450"/>
            <a:ext cx="3217200" cy="4973100"/>
          </a:xfrm>
          <a:prstGeom prst="roundRect">
            <a:avLst>
              <a:gd fmla="val 3461" name="adj"/>
            </a:avLst>
          </a:prstGeom>
          <a:solidFill>
            <a:schemeClr val="dk2"/>
          </a:solidFill>
          <a:ln>
            <a:noFill/>
          </a:ln>
          <a:effectLst>
            <a:outerShdw blurRad="157163" rotWithShape="0" algn="bl" dir="5400000" dist="19050">
              <a:schemeClr val="lt2">
                <a:alpha val="9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90" name="Google Shape;290;p3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30205" y="4677025"/>
            <a:ext cx="365760" cy="314554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38"/>
          <p:cNvSpPr txBox="1"/>
          <p:nvPr>
            <p:ph idx="1" type="subTitle"/>
          </p:nvPr>
        </p:nvSpPr>
        <p:spPr>
          <a:xfrm>
            <a:off x="6358350" y="673625"/>
            <a:ext cx="2328600" cy="47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None/>
              <a:defRPr b="1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292" name="Google Shape;292;p38"/>
          <p:cNvSpPr txBox="1"/>
          <p:nvPr>
            <p:ph idx="2" type="body"/>
          </p:nvPr>
        </p:nvSpPr>
        <p:spPr>
          <a:xfrm>
            <a:off x="6358350" y="1381075"/>
            <a:ext cx="2328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  <a:defRPr sz="1400">
                <a:solidFill>
                  <a:srgbClr val="FFFFFF"/>
                </a:solidFill>
              </a:defRPr>
            </a:lvl1pPr>
            <a:lvl2pPr indent="-292100" lvl="1" marL="914400" rtl="0"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1000"/>
              <a:buChar char="○"/>
              <a:defRPr sz="1000">
                <a:solidFill>
                  <a:srgbClr val="FFFFFF"/>
                </a:solidFill>
              </a:defRPr>
            </a:lvl2pPr>
            <a:lvl3pPr indent="-292100" lvl="2" marL="1371600" rtl="0"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1000"/>
              <a:buChar char="■"/>
              <a:defRPr sz="1000">
                <a:solidFill>
                  <a:srgbClr val="FFFFFF"/>
                </a:solidFill>
              </a:defRPr>
            </a:lvl3pPr>
            <a:lvl4pPr indent="-292100" lvl="3" marL="1828800" rtl="0"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1000"/>
              <a:buChar char="●"/>
              <a:defRPr sz="1000">
                <a:solidFill>
                  <a:srgbClr val="FFFFFF"/>
                </a:solidFill>
              </a:defRPr>
            </a:lvl4pPr>
            <a:lvl5pPr indent="-292100" lvl="4" marL="2286000" rtl="0"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1000"/>
              <a:buChar char="○"/>
              <a:defRPr sz="1000">
                <a:solidFill>
                  <a:srgbClr val="FFFFFF"/>
                </a:solidFill>
              </a:defRPr>
            </a:lvl5pPr>
            <a:lvl6pPr indent="-292100" lvl="5" marL="2743200" rtl="0"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1000"/>
              <a:buChar char="■"/>
              <a:defRPr sz="1000">
                <a:solidFill>
                  <a:srgbClr val="FFFFFF"/>
                </a:solidFill>
              </a:defRPr>
            </a:lvl6pPr>
            <a:lvl7pPr indent="-292100" lvl="6" marL="3200400" rtl="0"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1000"/>
              <a:buChar char="●"/>
              <a:defRPr sz="1000">
                <a:solidFill>
                  <a:srgbClr val="FFFFFF"/>
                </a:solidFill>
              </a:defRPr>
            </a:lvl7pPr>
            <a:lvl8pPr indent="-292100" lvl="7" marL="3657600" rtl="0"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1000"/>
              <a:buChar char="○"/>
              <a:defRPr sz="1000">
                <a:solidFill>
                  <a:srgbClr val="FFFFFF"/>
                </a:solidFill>
              </a:defRPr>
            </a:lvl8pPr>
            <a:lvl9pPr indent="-292100" lvl="8" marL="4114800" rtl="0">
              <a:spcBef>
                <a:spcPts val="1200"/>
              </a:spcBef>
              <a:spcAft>
                <a:spcPts val="1200"/>
              </a:spcAft>
              <a:buClr>
                <a:srgbClr val="FFFFFF"/>
              </a:buClr>
              <a:buSzPts val="1000"/>
              <a:buChar char="■"/>
              <a:defRPr sz="10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293" name="Google Shape;293;p38"/>
          <p:cNvSpPr txBox="1"/>
          <p:nvPr>
            <p:ph type="title"/>
          </p:nvPr>
        </p:nvSpPr>
        <p:spPr>
          <a:xfrm>
            <a:off x="419825" y="292625"/>
            <a:ext cx="5600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294" name="Google Shape;294;p38"/>
          <p:cNvSpPr txBox="1"/>
          <p:nvPr>
            <p:ph idx="3" type="body"/>
          </p:nvPr>
        </p:nvSpPr>
        <p:spPr>
          <a:xfrm>
            <a:off x="419825" y="1000075"/>
            <a:ext cx="5529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23850" lvl="0" marL="457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Char char="●"/>
              <a:defRPr sz="1500"/>
            </a:lvl1pPr>
            <a:lvl2pPr indent="-298450" lvl="1" marL="914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 sz="1100"/>
            </a:lvl2pPr>
            <a:lvl3pPr indent="-298450" lvl="2" marL="1371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  <a:defRPr sz="1100"/>
            </a:lvl3pPr>
            <a:lvl4pPr indent="-298450" lvl="3" marL="18288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  <a:defRPr sz="1100"/>
            </a:lvl4pPr>
            <a:lvl5pPr indent="-298450" lvl="4" marL="22860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 sz="1100"/>
            </a:lvl5pPr>
            <a:lvl6pPr indent="-298450" lvl="5" marL="27432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  <a:defRPr sz="1100"/>
            </a:lvl6pPr>
            <a:lvl7pPr indent="-298450" lvl="6" marL="3200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  <a:defRPr sz="1100"/>
            </a:lvl7pPr>
            <a:lvl8pPr indent="-298450" lvl="7" marL="3657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 sz="1100"/>
            </a:lvl8pPr>
            <a:lvl9pPr indent="-298450" lvl="8" marL="4114800" rtl="0"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1100"/>
              <a:buChar char="■"/>
              <a:defRPr sz="1100"/>
            </a:lvl9pPr>
          </a:lstStyle>
          <a:p/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– Right Sidebar – Bright Blue 1">
  <p:cSld name="TITLE_AND_BODY_3_1_1_1_1"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9"/>
          <p:cNvSpPr/>
          <p:nvPr/>
        </p:nvSpPr>
        <p:spPr>
          <a:xfrm>
            <a:off x="5670700" y="-1627800"/>
            <a:ext cx="8399100" cy="8399100"/>
          </a:xfrm>
          <a:prstGeom prst="ellipse">
            <a:avLst/>
          </a:prstGeom>
          <a:solidFill>
            <a:schemeClr val="dk2"/>
          </a:solidFill>
          <a:ln>
            <a:noFill/>
          </a:ln>
          <a:effectLst>
            <a:outerShdw blurRad="214313" rotWithShape="0" algn="bl" dist="19050">
              <a:schemeClr val="lt2">
                <a:alpha val="15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97" name="Google Shape;297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30205" y="4677025"/>
            <a:ext cx="365760" cy="314554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39"/>
          <p:cNvSpPr txBox="1"/>
          <p:nvPr>
            <p:ph idx="1" type="subTitle"/>
          </p:nvPr>
        </p:nvSpPr>
        <p:spPr>
          <a:xfrm>
            <a:off x="6510750" y="292625"/>
            <a:ext cx="2328600" cy="47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None/>
              <a:defRPr b="1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299" name="Google Shape;299;p39"/>
          <p:cNvSpPr txBox="1"/>
          <p:nvPr>
            <p:ph idx="2" type="body"/>
          </p:nvPr>
        </p:nvSpPr>
        <p:spPr>
          <a:xfrm>
            <a:off x="6510750" y="1000075"/>
            <a:ext cx="2328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  <a:defRPr sz="1400">
                <a:solidFill>
                  <a:srgbClr val="FFFFFF"/>
                </a:solidFill>
              </a:defRPr>
            </a:lvl1pPr>
            <a:lvl2pPr indent="-292100" lvl="1" marL="914400" rtl="0"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1000"/>
              <a:buChar char="○"/>
              <a:defRPr sz="1000">
                <a:solidFill>
                  <a:srgbClr val="FFFFFF"/>
                </a:solidFill>
              </a:defRPr>
            </a:lvl2pPr>
            <a:lvl3pPr indent="-292100" lvl="2" marL="1371600" rtl="0"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1000"/>
              <a:buChar char="■"/>
              <a:defRPr sz="1000">
                <a:solidFill>
                  <a:srgbClr val="FFFFFF"/>
                </a:solidFill>
              </a:defRPr>
            </a:lvl3pPr>
            <a:lvl4pPr indent="-292100" lvl="3" marL="1828800" rtl="0"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1000"/>
              <a:buChar char="●"/>
              <a:defRPr sz="1000">
                <a:solidFill>
                  <a:srgbClr val="FFFFFF"/>
                </a:solidFill>
              </a:defRPr>
            </a:lvl4pPr>
            <a:lvl5pPr indent="-292100" lvl="4" marL="2286000" rtl="0"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1000"/>
              <a:buChar char="○"/>
              <a:defRPr sz="1000">
                <a:solidFill>
                  <a:srgbClr val="FFFFFF"/>
                </a:solidFill>
              </a:defRPr>
            </a:lvl5pPr>
            <a:lvl6pPr indent="-292100" lvl="5" marL="2743200" rtl="0"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1000"/>
              <a:buChar char="■"/>
              <a:defRPr sz="1000">
                <a:solidFill>
                  <a:srgbClr val="FFFFFF"/>
                </a:solidFill>
              </a:defRPr>
            </a:lvl6pPr>
            <a:lvl7pPr indent="-292100" lvl="6" marL="3200400" rtl="0"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1000"/>
              <a:buChar char="●"/>
              <a:defRPr sz="1000">
                <a:solidFill>
                  <a:srgbClr val="FFFFFF"/>
                </a:solidFill>
              </a:defRPr>
            </a:lvl7pPr>
            <a:lvl8pPr indent="-292100" lvl="7" marL="3657600" rtl="0"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1000"/>
              <a:buChar char="○"/>
              <a:defRPr sz="1000">
                <a:solidFill>
                  <a:srgbClr val="FFFFFF"/>
                </a:solidFill>
              </a:defRPr>
            </a:lvl8pPr>
            <a:lvl9pPr indent="-292100" lvl="8" marL="4114800" rtl="0">
              <a:spcBef>
                <a:spcPts val="1200"/>
              </a:spcBef>
              <a:spcAft>
                <a:spcPts val="1200"/>
              </a:spcAft>
              <a:buClr>
                <a:srgbClr val="FFFFFF"/>
              </a:buClr>
              <a:buSzPts val="1000"/>
              <a:buChar char="■"/>
              <a:defRPr sz="10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300" name="Google Shape;300;p39"/>
          <p:cNvSpPr txBox="1"/>
          <p:nvPr>
            <p:ph type="title"/>
          </p:nvPr>
        </p:nvSpPr>
        <p:spPr>
          <a:xfrm>
            <a:off x="419825" y="292625"/>
            <a:ext cx="5600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301" name="Google Shape;301;p39"/>
          <p:cNvSpPr txBox="1"/>
          <p:nvPr>
            <p:ph idx="3" type="body"/>
          </p:nvPr>
        </p:nvSpPr>
        <p:spPr>
          <a:xfrm>
            <a:off x="419825" y="1000075"/>
            <a:ext cx="5529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23850" lvl="0" marL="457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Char char="●"/>
              <a:defRPr sz="1500"/>
            </a:lvl1pPr>
            <a:lvl2pPr indent="-298450" lvl="1" marL="914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 sz="1100"/>
            </a:lvl2pPr>
            <a:lvl3pPr indent="-298450" lvl="2" marL="1371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  <a:defRPr sz="1100"/>
            </a:lvl3pPr>
            <a:lvl4pPr indent="-298450" lvl="3" marL="18288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  <a:defRPr sz="1100"/>
            </a:lvl4pPr>
            <a:lvl5pPr indent="-298450" lvl="4" marL="22860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 sz="1100"/>
            </a:lvl5pPr>
            <a:lvl6pPr indent="-298450" lvl="5" marL="27432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  <a:defRPr sz="1100"/>
            </a:lvl6pPr>
            <a:lvl7pPr indent="-298450" lvl="6" marL="3200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  <a:defRPr sz="1100"/>
            </a:lvl7pPr>
            <a:lvl8pPr indent="-298450" lvl="7" marL="3657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 sz="1100"/>
            </a:lvl8pPr>
            <a:lvl9pPr indent="-298450" lvl="8" marL="4114800" rtl="0"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1100"/>
              <a:buChar char="■"/>
              <a:defRPr sz="1100"/>
            </a:lvl9pPr>
          </a:lstStyle>
          <a:p/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– Split – Pale Blue">
  <p:cSld name="TITLE_AND_BODY_3_1_1_1_1_1"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40"/>
          <p:cNvSpPr/>
          <p:nvPr/>
        </p:nvSpPr>
        <p:spPr>
          <a:xfrm>
            <a:off x="4571975" y="0"/>
            <a:ext cx="4572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04" name="Google Shape;304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30205" y="4677025"/>
            <a:ext cx="365760" cy="314554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40"/>
          <p:cNvSpPr txBox="1"/>
          <p:nvPr>
            <p:ph type="title"/>
          </p:nvPr>
        </p:nvSpPr>
        <p:spPr>
          <a:xfrm>
            <a:off x="280950" y="783300"/>
            <a:ext cx="4010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306" name="Google Shape;306;p40"/>
          <p:cNvSpPr txBox="1"/>
          <p:nvPr>
            <p:ph idx="2" type="title"/>
          </p:nvPr>
        </p:nvSpPr>
        <p:spPr>
          <a:xfrm>
            <a:off x="280950" y="2028200"/>
            <a:ext cx="4010100" cy="126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None/>
              <a:defRPr b="0" sz="1500">
                <a:solidFill>
                  <a:srgbClr val="434343"/>
                </a:solidFill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None/>
              <a:defRPr b="0" sz="1500">
                <a:solidFill>
                  <a:srgbClr val="434343"/>
                </a:solidFill>
              </a:defRPr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None/>
              <a:defRPr b="0" sz="1500">
                <a:solidFill>
                  <a:srgbClr val="434343"/>
                </a:solidFill>
              </a:defRPr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None/>
              <a:defRPr b="0" sz="1500">
                <a:solidFill>
                  <a:srgbClr val="434343"/>
                </a:solidFill>
              </a:defRPr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None/>
              <a:defRPr b="0" sz="1500">
                <a:solidFill>
                  <a:srgbClr val="434343"/>
                </a:solidFill>
              </a:defRPr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None/>
              <a:defRPr b="0" sz="1500">
                <a:solidFill>
                  <a:srgbClr val="434343"/>
                </a:solidFill>
              </a:defRPr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None/>
              <a:defRPr b="0" sz="1500">
                <a:solidFill>
                  <a:srgbClr val="434343"/>
                </a:solidFill>
              </a:defRPr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None/>
              <a:defRPr b="0" sz="1500">
                <a:solidFill>
                  <a:srgbClr val="434343"/>
                </a:solidFill>
              </a:defRPr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None/>
              <a:defRPr b="0" sz="1500"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307" name="Google Shape;307;p40"/>
          <p:cNvSpPr txBox="1"/>
          <p:nvPr>
            <p:ph idx="3" type="title"/>
          </p:nvPr>
        </p:nvSpPr>
        <p:spPr>
          <a:xfrm>
            <a:off x="4852925" y="783300"/>
            <a:ext cx="4010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308" name="Google Shape;308;p40"/>
          <p:cNvSpPr txBox="1"/>
          <p:nvPr>
            <p:ph idx="4" type="title"/>
          </p:nvPr>
        </p:nvSpPr>
        <p:spPr>
          <a:xfrm>
            <a:off x="4852925" y="2028200"/>
            <a:ext cx="4010100" cy="126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None/>
              <a:defRPr b="0" sz="1500">
                <a:solidFill>
                  <a:srgbClr val="434343"/>
                </a:solidFill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None/>
              <a:defRPr b="0" sz="1500">
                <a:solidFill>
                  <a:srgbClr val="434343"/>
                </a:solidFill>
              </a:defRPr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None/>
              <a:defRPr b="0" sz="1500">
                <a:solidFill>
                  <a:srgbClr val="434343"/>
                </a:solidFill>
              </a:defRPr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None/>
              <a:defRPr b="0" sz="1500">
                <a:solidFill>
                  <a:srgbClr val="434343"/>
                </a:solidFill>
              </a:defRPr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None/>
              <a:defRPr b="0" sz="1500">
                <a:solidFill>
                  <a:srgbClr val="434343"/>
                </a:solidFill>
              </a:defRPr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None/>
              <a:defRPr b="0" sz="1500">
                <a:solidFill>
                  <a:srgbClr val="434343"/>
                </a:solidFill>
              </a:defRPr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None/>
              <a:defRPr b="0" sz="1500">
                <a:solidFill>
                  <a:srgbClr val="434343"/>
                </a:solidFill>
              </a:defRPr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None/>
              <a:defRPr b="0" sz="1500">
                <a:solidFill>
                  <a:srgbClr val="434343"/>
                </a:solidFill>
              </a:defRPr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None/>
              <a:defRPr b="0" sz="1500">
                <a:solidFill>
                  <a:srgbClr val="434343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– Split – Bright Blue">
  <p:cSld name="TITLE_AND_BODY_3_1_1_1_1_1_1"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41"/>
          <p:cNvSpPr/>
          <p:nvPr/>
        </p:nvSpPr>
        <p:spPr>
          <a:xfrm flipH="1">
            <a:off x="-25" y="0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11" name="Google Shape;311;p4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30205" y="4677025"/>
            <a:ext cx="365760" cy="314554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41"/>
          <p:cNvSpPr txBox="1"/>
          <p:nvPr>
            <p:ph type="title"/>
          </p:nvPr>
        </p:nvSpPr>
        <p:spPr>
          <a:xfrm>
            <a:off x="280925" y="783300"/>
            <a:ext cx="4010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313" name="Google Shape;313;p41"/>
          <p:cNvSpPr txBox="1"/>
          <p:nvPr>
            <p:ph idx="2" type="title"/>
          </p:nvPr>
        </p:nvSpPr>
        <p:spPr>
          <a:xfrm>
            <a:off x="280925" y="2028200"/>
            <a:ext cx="4010100" cy="126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None/>
              <a:defRPr b="0" sz="1500">
                <a:solidFill>
                  <a:srgbClr val="FFFFFF"/>
                </a:solidFill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None/>
              <a:defRPr b="0" sz="1500">
                <a:solidFill>
                  <a:srgbClr val="FFFFFF"/>
                </a:solidFill>
              </a:defRPr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None/>
              <a:defRPr b="0" sz="1500">
                <a:solidFill>
                  <a:srgbClr val="FFFFFF"/>
                </a:solidFill>
              </a:defRPr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None/>
              <a:defRPr b="0" sz="1500">
                <a:solidFill>
                  <a:srgbClr val="FFFFFF"/>
                </a:solidFill>
              </a:defRPr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None/>
              <a:defRPr b="0" sz="1500">
                <a:solidFill>
                  <a:srgbClr val="FFFFFF"/>
                </a:solidFill>
              </a:defRPr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None/>
              <a:defRPr b="0" sz="1500">
                <a:solidFill>
                  <a:srgbClr val="FFFFFF"/>
                </a:solidFill>
              </a:defRPr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None/>
              <a:defRPr b="0" sz="1500">
                <a:solidFill>
                  <a:srgbClr val="FFFFFF"/>
                </a:solidFill>
              </a:defRPr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None/>
              <a:defRPr b="0" sz="1500">
                <a:solidFill>
                  <a:srgbClr val="FFFFFF"/>
                </a:solidFill>
              </a:defRPr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None/>
              <a:defRPr b="0" sz="15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314" name="Google Shape;314;p41"/>
          <p:cNvSpPr txBox="1"/>
          <p:nvPr>
            <p:ph idx="3" type="title"/>
          </p:nvPr>
        </p:nvSpPr>
        <p:spPr>
          <a:xfrm>
            <a:off x="4852925" y="783300"/>
            <a:ext cx="4010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315" name="Google Shape;315;p41"/>
          <p:cNvSpPr txBox="1"/>
          <p:nvPr>
            <p:ph idx="4" type="title"/>
          </p:nvPr>
        </p:nvSpPr>
        <p:spPr>
          <a:xfrm>
            <a:off x="4852925" y="2028200"/>
            <a:ext cx="4010100" cy="126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None/>
              <a:defRPr b="0" sz="1500">
                <a:solidFill>
                  <a:srgbClr val="434343"/>
                </a:solidFill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None/>
              <a:defRPr b="0" sz="1500">
                <a:solidFill>
                  <a:srgbClr val="434343"/>
                </a:solidFill>
              </a:defRPr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None/>
              <a:defRPr b="0" sz="1500">
                <a:solidFill>
                  <a:srgbClr val="434343"/>
                </a:solidFill>
              </a:defRPr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None/>
              <a:defRPr b="0" sz="1500">
                <a:solidFill>
                  <a:srgbClr val="434343"/>
                </a:solidFill>
              </a:defRPr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None/>
              <a:defRPr b="0" sz="1500">
                <a:solidFill>
                  <a:srgbClr val="434343"/>
                </a:solidFill>
              </a:defRPr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None/>
              <a:defRPr b="0" sz="1500">
                <a:solidFill>
                  <a:srgbClr val="434343"/>
                </a:solidFill>
              </a:defRPr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None/>
              <a:defRPr b="0" sz="1500">
                <a:solidFill>
                  <a:srgbClr val="434343"/>
                </a:solidFill>
              </a:defRPr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None/>
              <a:defRPr b="0" sz="1500">
                <a:solidFill>
                  <a:srgbClr val="434343"/>
                </a:solidFill>
              </a:defRPr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None/>
              <a:defRPr b="0" sz="1500">
                <a:solidFill>
                  <a:srgbClr val="434343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– Split – Dark Blue">
  <p:cSld name="TITLE_AND_BODY_3_1_1_1_1_1_1_1"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42"/>
          <p:cNvSpPr/>
          <p:nvPr/>
        </p:nvSpPr>
        <p:spPr>
          <a:xfrm flipH="1">
            <a:off x="-25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18" name="Google Shape;318;p4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30205" y="4677025"/>
            <a:ext cx="365760" cy="314554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42"/>
          <p:cNvSpPr txBox="1"/>
          <p:nvPr>
            <p:ph type="title"/>
          </p:nvPr>
        </p:nvSpPr>
        <p:spPr>
          <a:xfrm>
            <a:off x="280925" y="783300"/>
            <a:ext cx="4010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320" name="Google Shape;320;p42"/>
          <p:cNvSpPr txBox="1"/>
          <p:nvPr>
            <p:ph idx="2" type="title"/>
          </p:nvPr>
        </p:nvSpPr>
        <p:spPr>
          <a:xfrm>
            <a:off x="280925" y="2028200"/>
            <a:ext cx="4010100" cy="126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None/>
              <a:defRPr b="0" sz="1500">
                <a:solidFill>
                  <a:srgbClr val="FFFFFF"/>
                </a:solidFill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None/>
              <a:defRPr b="0" sz="1500">
                <a:solidFill>
                  <a:srgbClr val="FFFFFF"/>
                </a:solidFill>
              </a:defRPr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None/>
              <a:defRPr b="0" sz="1500">
                <a:solidFill>
                  <a:srgbClr val="FFFFFF"/>
                </a:solidFill>
              </a:defRPr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None/>
              <a:defRPr b="0" sz="1500">
                <a:solidFill>
                  <a:srgbClr val="FFFFFF"/>
                </a:solidFill>
              </a:defRPr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None/>
              <a:defRPr b="0" sz="1500">
                <a:solidFill>
                  <a:srgbClr val="FFFFFF"/>
                </a:solidFill>
              </a:defRPr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None/>
              <a:defRPr b="0" sz="1500">
                <a:solidFill>
                  <a:srgbClr val="FFFFFF"/>
                </a:solidFill>
              </a:defRPr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None/>
              <a:defRPr b="0" sz="1500">
                <a:solidFill>
                  <a:srgbClr val="FFFFFF"/>
                </a:solidFill>
              </a:defRPr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None/>
              <a:defRPr b="0" sz="1500">
                <a:solidFill>
                  <a:srgbClr val="FFFFFF"/>
                </a:solidFill>
              </a:defRPr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None/>
              <a:defRPr b="0" sz="15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321" name="Google Shape;321;p42"/>
          <p:cNvSpPr txBox="1"/>
          <p:nvPr>
            <p:ph idx="3" type="title"/>
          </p:nvPr>
        </p:nvSpPr>
        <p:spPr>
          <a:xfrm>
            <a:off x="4852925" y="783300"/>
            <a:ext cx="4010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322" name="Google Shape;322;p42"/>
          <p:cNvSpPr txBox="1"/>
          <p:nvPr>
            <p:ph idx="4" type="title"/>
          </p:nvPr>
        </p:nvSpPr>
        <p:spPr>
          <a:xfrm>
            <a:off x="4852925" y="2028200"/>
            <a:ext cx="4010100" cy="126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None/>
              <a:defRPr b="0" sz="1500">
                <a:solidFill>
                  <a:srgbClr val="434343"/>
                </a:solidFill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None/>
              <a:defRPr b="0" sz="1500">
                <a:solidFill>
                  <a:srgbClr val="434343"/>
                </a:solidFill>
              </a:defRPr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None/>
              <a:defRPr b="0" sz="1500">
                <a:solidFill>
                  <a:srgbClr val="434343"/>
                </a:solidFill>
              </a:defRPr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None/>
              <a:defRPr b="0" sz="1500">
                <a:solidFill>
                  <a:srgbClr val="434343"/>
                </a:solidFill>
              </a:defRPr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None/>
              <a:defRPr b="0" sz="1500">
                <a:solidFill>
                  <a:srgbClr val="434343"/>
                </a:solidFill>
              </a:defRPr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None/>
              <a:defRPr b="0" sz="1500">
                <a:solidFill>
                  <a:srgbClr val="434343"/>
                </a:solidFill>
              </a:defRPr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None/>
              <a:defRPr b="0" sz="1500">
                <a:solidFill>
                  <a:srgbClr val="434343"/>
                </a:solidFill>
              </a:defRPr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None/>
              <a:defRPr b="0" sz="1500">
                <a:solidFill>
                  <a:srgbClr val="434343"/>
                </a:solidFill>
              </a:defRPr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None/>
              <a:defRPr b="0" sz="1500">
                <a:solidFill>
                  <a:srgbClr val="434343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– Venn diagram">
  <p:cSld name="BLANK_2">
    <p:bg>
      <p:bgPr>
        <a:solidFill>
          <a:schemeClr val="accent5"/>
        </a:solidFill>
      </p:bgPr>
    </p:bg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43"/>
          <p:cNvSpPr/>
          <p:nvPr/>
        </p:nvSpPr>
        <p:spPr>
          <a:xfrm>
            <a:off x="4256575" y="598825"/>
            <a:ext cx="4078200" cy="4078200"/>
          </a:xfrm>
          <a:prstGeom prst="ellipse">
            <a:avLst/>
          </a:prstGeom>
          <a:solidFill>
            <a:srgbClr val="1E0FE8">
              <a:alpha val="8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25" name="Google Shape;325;p4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30205" y="4677025"/>
            <a:ext cx="365760" cy="314554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43"/>
          <p:cNvSpPr/>
          <p:nvPr/>
        </p:nvSpPr>
        <p:spPr>
          <a:xfrm>
            <a:off x="809225" y="598825"/>
            <a:ext cx="4078200" cy="4078200"/>
          </a:xfrm>
          <a:prstGeom prst="ellipse">
            <a:avLst/>
          </a:prstGeom>
          <a:solidFill>
            <a:srgbClr val="4E80FF">
              <a:alpha val="8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p43"/>
          <p:cNvSpPr txBox="1"/>
          <p:nvPr>
            <p:ph type="title"/>
          </p:nvPr>
        </p:nvSpPr>
        <p:spPr>
          <a:xfrm>
            <a:off x="1253350" y="1594675"/>
            <a:ext cx="2843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>
                <a:solidFill>
                  <a:srgbClr val="FFFFF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>
                <a:solidFill>
                  <a:srgbClr val="FFFFF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>
                <a:solidFill>
                  <a:srgbClr val="FFFFF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>
                <a:solidFill>
                  <a:srgbClr val="FFFFF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>
                <a:solidFill>
                  <a:srgbClr val="FFFFF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>
                <a:solidFill>
                  <a:srgbClr val="FFFFF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>
                <a:solidFill>
                  <a:srgbClr val="FFFFF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328" name="Google Shape;328;p43"/>
          <p:cNvSpPr txBox="1"/>
          <p:nvPr>
            <p:ph idx="2" type="title"/>
          </p:nvPr>
        </p:nvSpPr>
        <p:spPr>
          <a:xfrm>
            <a:off x="1093600" y="2613800"/>
            <a:ext cx="3162900" cy="126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None/>
              <a:defRPr b="0" sz="1500">
                <a:solidFill>
                  <a:srgbClr val="FFFFFF"/>
                </a:solidFill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None/>
              <a:defRPr b="0" sz="1500">
                <a:solidFill>
                  <a:srgbClr val="FFFFFF"/>
                </a:solidFill>
              </a:defRPr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None/>
              <a:defRPr b="0" sz="1500">
                <a:solidFill>
                  <a:srgbClr val="FFFFFF"/>
                </a:solidFill>
              </a:defRPr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None/>
              <a:defRPr b="0" sz="1500">
                <a:solidFill>
                  <a:srgbClr val="FFFFFF"/>
                </a:solidFill>
              </a:defRPr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None/>
              <a:defRPr b="0" sz="1500">
                <a:solidFill>
                  <a:srgbClr val="FFFFFF"/>
                </a:solidFill>
              </a:defRPr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None/>
              <a:defRPr b="0" sz="1500">
                <a:solidFill>
                  <a:srgbClr val="FFFFFF"/>
                </a:solidFill>
              </a:defRPr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None/>
              <a:defRPr b="0" sz="1500">
                <a:solidFill>
                  <a:srgbClr val="FFFFFF"/>
                </a:solidFill>
              </a:defRPr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None/>
              <a:defRPr b="0" sz="1500">
                <a:solidFill>
                  <a:srgbClr val="FFFFFF"/>
                </a:solidFill>
              </a:defRPr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None/>
              <a:defRPr b="0" sz="15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329" name="Google Shape;329;p43"/>
          <p:cNvSpPr txBox="1"/>
          <p:nvPr>
            <p:ph idx="3" type="title"/>
          </p:nvPr>
        </p:nvSpPr>
        <p:spPr>
          <a:xfrm>
            <a:off x="5047175" y="1594663"/>
            <a:ext cx="2843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>
                <a:solidFill>
                  <a:srgbClr val="FFFFF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>
                <a:solidFill>
                  <a:srgbClr val="FFFFF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>
                <a:solidFill>
                  <a:srgbClr val="FFFFF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>
                <a:solidFill>
                  <a:srgbClr val="FFFFF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>
                <a:solidFill>
                  <a:srgbClr val="FFFFF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>
                <a:solidFill>
                  <a:srgbClr val="FFFFF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>
                <a:solidFill>
                  <a:srgbClr val="FFFFF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26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330" name="Google Shape;330;p43"/>
          <p:cNvSpPr txBox="1"/>
          <p:nvPr>
            <p:ph idx="4" type="title"/>
          </p:nvPr>
        </p:nvSpPr>
        <p:spPr>
          <a:xfrm>
            <a:off x="4887425" y="2613788"/>
            <a:ext cx="3162900" cy="126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None/>
              <a:defRPr b="0" sz="1500">
                <a:solidFill>
                  <a:srgbClr val="FFFFFF"/>
                </a:solidFill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None/>
              <a:defRPr b="0" sz="1500">
                <a:solidFill>
                  <a:srgbClr val="FFFFFF"/>
                </a:solidFill>
              </a:defRPr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None/>
              <a:defRPr b="0" sz="1500">
                <a:solidFill>
                  <a:srgbClr val="FFFFFF"/>
                </a:solidFill>
              </a:defRPr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None/>
              <a:defRPr b="0" sz="1500">
                <a:solidFill>
                  <a:srgbClr val="FFFFFF"/>
                </a:solidFill>
              </a:defRPr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None/>
              <a:defRPr b="0" sz="1500">
                <a:solidFill>
                  <a:srgbClr val="FFFFFF"/>
                </a:solidFill>
              </a:defRPr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None/>
              <a:defRPr b="0" sz="1500">
                <a:solidFill>
                  <a:srgbClr val="FFFFFF"/>
                </a:solidFill>
              </a:defRPr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None/>
              <a:defRPr b="0" sz="1500">
                <a:solidFill>
                  <a:srgbClr val="FFFFFF"/>
                </a:solidFill>
              </a:defRPr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None/>
              <a:defRPr b="0" sz="1500">
                <a:solidFill>
                  <a:srgbClr val="FFFFFF"/>
                </a:solidFill>
              </a:defRPr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None/>
              <a:defRPr b="0" sz="1500"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– Logo" type="blank">
  <p:cSld name="BLANK"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4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30205" y="4677025"/>
            <a:ext cx="365760" cy="3145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– Left">
  <p:cSld name="BLANK_1"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45"/>
          <p:cNvSpPr txBox="1"/>
          <p:nvPr>
            <p:ph type="title"/>
          </p:nvPr>
        </p:nvSpPr>
        <p:spPr>
          <a:xfrm>
            <a:off x="419825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335" name="Google Shape;335;p45"/>
          <p:cNvSpPr txBox="1"/>
          <p:nvPr>
            <p:ph idx="1" type="body"/>
          </p:nvPr>
        </p:nvSpPr>
        <p:spPr>
          <a:xfrm>
            <a:off x="419825" y="1000075"/>
            <a:ext cx="8412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23850" lvl="0" marL="457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Char char="●"/>
              <a:defRPr sz="1500"/>
            </a:lvl1pPr>
            <a:lvl2pPr indent="-298450" lvl="1" marL="914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 sz="1100"/>
            </a:lvl2pPr>
            <a:lvl3pPr indent="-298450" lvl="2" marL="1371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  <a:defRPr sz="1100"/>
            </a:lvl3pPr>
            <a:lvl4pPr indent="-298450" lvl="3" marL="18288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  <a:defRPr sz="1100"/>
            </a:lvl4pPr>
            <a:lvl5pPr indent="-298450" lvl="4" marL="22860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 sz="1100"/>
            </a:lvl5pPr>
            <a:lvl6pPr indent="-298450" lvl="5" marL="27432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  <a:defRPr sz="1100"/>
            </a:lvl6pPr>
            <a:lvl7pPr indent="-298450" lvl="6" marL="3200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  <a:defRPr sz="1100"/>
            </a:lvl7pPr>
            <a:lvl8pPr indent="-298450" lvl="7" marL="3657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 sz="1100"/>
            </a:lvl8pPr>
            <a:lvl9pPr indent="-298450" lvl="8" marL="4114800" rtl="0"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1100"/>
              <a:buChar char="■"/>
              <a:defRPr sz="1100"/>
            </a:lvl9pPr>
          </a:lstStyle>
          <a:p/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– Center">
  <p:cSld name="BLANK_1_2"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46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338" name="Google Shape;338;p46"/>
          <p:cNvSpPr txBox="1"/>
          <p:nvPr>
            <p:ph idx="1" type="body"/>
          </p:nvPr>
        </p:nvSpPr>
        <p:spPr>
          <a:xfrm>
            <a:off x="419825" y="1000075"/>
            <a:ext cx="8412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23850" lvl="0" marL="457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Char char="●"/>
              <a:defRPr sz="1500"/>
            </a:lvl1pPr>
            <a:lvl2pPr indent="-298450" lvl="1" marL="914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 sz="1100"/>
            </a:lvl2pPr>
            <a:lvl3pPr indent="-298450" lvl="2" marL="1371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  <a:defRPr sz="1100"/>
            </a:lvl3pPr>
            <a:lvl4pPr indent="-298450" lvl="3" marL="18288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  <a:defRPr sz="1100"/>
            </a:lvl4pPr>
            <a:lvl5pPr indent="-298450" lvl="4" marL="22860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 sz="1100"/>
            </a:lvl5pPr>
            <a:lvl6pPr indent="-298450" lvl="5" marL="27432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  <a:defRPr sz="1100"/>
            </a:lvl6pPr>
            <a:lvl7pPr indent="-298450" lvl="6" marL="3200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  <a:defRPr sz="1100"/>
            </a:lvl7pPr>
            <a:lvl8pPr indent="-298450" lvl="7" marL="3657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 sz="1100"/>
            </a:lvl8pPr>
            <a:lvl9pPr indent="-298450" lvl="8" marL="4114800" rtl="0"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1100"/>
              <a:buChar char="■"/>
              <a:defRPr sz="1100"/>
            </a:lvl9pPr>
          </a:lstStyle>
          <a:p/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ro – Table of Contents – Cassie">
  <p:cSld name="BLANK_1_1">
    <p:bg>
      <p:bgPr>
        <a:solidFill>
          <a:schemeClr val="accent5"/>
        </a:solidFill>
      </p:bgPr>
    </p:bg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Google Shape;340;p4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 rot="353914">
            <a:off x="1797936" y="3339731"/>
            <a:ext cx="5548126" cy="2210563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47"/>
          <p:cNvSpPr/>
          <p:nvPr/>
        </p:nvSpPr>
        <p:spPr>
          <a:xfrm>
            <a:off x="4545950" y="590875"/>
            <a:ext cx="3805800" cy="3881400"/>
          </a:xfrm>
          <a:prstGeom prst="roundRect">
            <a:avLst>
              <a:gd fmla="val 4091" name="adj"/>
            </a:avLst>
          </a:prstGeom>
          <a:solidFill>
            <a:srgbClr val="FFFFFF"/>
          </a:solidFill>
          <a:ln>
            <a:noFill/>
          </a:ln>
          <a:effectLst>
            <a:outerShdw blurRad="157163" rotWithShape="0" algn="bl" dir="5400000" dist="19050">
              <a:schemeClr val="lt2">
                <a:alpha val="15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42" name="Google Shape;342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67437" y="2500075"/>
            <a:ext cx="1438575" cy="2102927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30205" y="4677025"/>
            <a:ext cx="365760" cy="314554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p47"/>
          <p:cNvSpPr txBox="1"/>
          <p:nvPr>
            <p:ph idx="1" type="body"/>
          </p:nvPr>
        </p:nvSpPr>
        <p:spPr>
          <a:xfrm>
            <a:off x="4808050" y="758425"/>
            <a:ext cx="3543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36550" lvl="0" marL="457200" rtl="0">
              <a:spcBef>
                <a:spcPts val="0"/>
              </a:spcBef>
              <a:spcAft>
                <a:spcPts val="0"/>
              </a:spcAft>
              <a:buSzPts val="1700"/>
              <a:buChar char="●"/>
              <a:defRPr>
                <a:solidFill>
                  <a:schemeClr val="dk1"/>
                </a:solidFill>
              </a:defRPr>
            </a:lvl1pPr>
            <a:lvl2pPr indent="-311150" lvl="1" marL="914400" rtl="0">
              <a:spcBef>
                <a:spcPts val="1200"/>
              </a:spcBef>
              <a:spcAft>
                <a:spcPts val="0"/>
              </a:spcAft>
              <a:buSzPts val="1300"/>
              <a:buChar char="○"/>
              <a:defRPr>
                <a:solidFill>
                  <a:schemeClr val="dk1"/>
                </a:solidFill>
              </a:defRPr>
            </a:lvl2pPr>
            <a:lvl3pPr indent="-311150" lvl="2" marL="1371600" rtl="0">
              <a:spcBef>
                <a:spcPts val="1200"/>
              </a:spcBef>
              <a:spcAft>
                <a:spcPts val="0"/>
              </a:spcAft>
              <a:buSzPts val="1300"/>
              <a:buChar char="■"/>
              <a:defRPr>
                <a:solidFill>
                  <a:schemeClr val="dk1"/>
                </a:solidFill>
              </a:defRPr>
            </a:lvl3pPr>
            <a:lvl4pPr indent="-311150" lvl="3" marL="1828800" rtl="0">
              <a:spcBef>
                <a:spcPts val="1200"/>
              </a:spcBef>
              <a:spcAft>
                <a:spcPts val="0"/>
              </a:spcAft>
              <a:buSzPts val="1300"/>
              <a:buChar char="●"/>
              <a:defRPr>
                <a:solidFill>
                  <a:schemeClr val="dk1"/>
                </a:solidFill>
              </a:defRPr>
            </a:lvl4pPr>
            <a:lvl5pPr indent="-311150" lvl="4" marL="2286000" rtl="0">
              <a:spcBef>
                <a:spcPts val="1200"/>
              </a:spcBef>
              <a:spcAft>
                <a:spcPts val="0"/>
              </a:spcAft>
              <a:buSzPts val="1300"/>
              <a:buChar char="○"/>
              <a:defRPr>
                <a:solidFill>
                  <a:schemeClr val="dk1"/>
                </a:solidFill>
              </a:defRPr>
            </a:lvl5pPr>
            <a:lvl6pPr indent="-311150" lvl="5" marL="2743200" rtl="0">
              <a:spcBef>
                <a:spcPts val="1200"/>
              </a:spcBef>
              <a:spcAft>
                <a:spcPts val="0"/>
              </a:spcAft>
              <a:buSzPts val="1300"/>
              <a:buChar char="■"/>
              <a:defRPr>
                <a:solidFill>
                  <a:schemeClr val="dk1"/>
                </a:solidFill>
              </a:defRPr>
            </a:lvl6pPr>
            <a:lvl7pPr indent="-311150" lvl="6" marL="3200400" rtl="0">
              <a:spcBef>
                <a:spcPts val="1200"/>
              </a:spcBef>
              <a:spcAft>
                <a:spcPts val="0"/>
              </a:spcAft>
              <a:buSzPts val="1300"/>
              <a:buChar char="●"/>
              <a:defRPr>
                <a:solidFill>
                  <a:schemeClr val="dk1"/>
                </a:solidFill>
              </a:defRPr>
            </a:lvl7pPr>
            <a:lvl8pPr indent="-311150" lvl="7" marL="3657600" rtl="0">
              <a:spcBef>
                <a:spcPts val="1200"/>
              </a:spcBef>
              <a:spcAft>
                <a:spcPts val="0"/>
              </a:spcAft>
              <a:buSzPts val="1300"/>
              <a:buChar char="○"/>
              <a:defRPr>
                <a:solidFill>
                  <a:schemeClr val="dk1"/>
                </a:solidFill>
              </a:defRPr>
            </a:lvl8pPr>
            <a:lvl9pPr indent="-311150" lvl="8" marL="4114800" rtl="0">
              <a:spcBef>
                <a:spcPts val="1200"/>
              </a:spcBef>
              <a:spcAft>
                <a:spcPts val="1200"/>
              </a:spcAft>
              <a:buSzPts val="13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pic>
        <p:nvPicPr>
          <p:cNvPr id="345" name="Google Shape;345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1075" y="672775"/>
            <a:ext cx="2819325" cy="909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ro – Table of Contents – Simple Light">
  <p:cSld name="BLANK_1_1_2">
    <p:bg>
      <p:bgPr>
        <a:solidFill>
          <a:schemeClr val="accent5"/>
        </a:solidFill>
      </p:bgPr>
    </p:bg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7" name="Google Shape;347;p4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5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30205" y="4677025"/>
            <a:ext cx="365760" cy="314554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48"/>
          <p:cNvSpPr txBox="1"/>
          <p:nvPr>
            <p:ph idx="1" type="body"/>
          </p:nvPr>
        </p:nvSpPr>
        <p:spPr>
          <a:xfrm>
            <a:off x="4292363" y="1260625"/>
            <a:ext cx="3543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36550" lvl="0" marL="457200" rtl="0">
              <a:spcBef>
                <a:spcPts val="0"/>
              </a:spcBef>
              <a:spcAft>
                <a:spcPts val="0"/>
              </a:spcAft>
              <a:buSzPts val="1700"/>
              <a:buChar char="●"/>
              <a:defRPr>
                <a:solidFill>
                  <a:schemeClr val="dk1"/>
                </a:solidFill>
              </a:defRPr>
            </a:lvl1pPr>
            <a:lvl2pPr indent="-311150" lvl="1" marL="914400" rtl="0">
              <a:spcBef>
                <a:spcPts val="1200"/>
              </a:spcBef>
              <a:spcAft>
                <a:spcPts val="0"/>
              </a:spcAft>
              <a:buSzPts val="1300"/>
              <a:buChar char="○"/>
              <a:defRPr>
                <a:solidFill>
                  <a:schemeClr val="dk1"/>
                </a:solidFill>
              </a:defRPr>
            </a:lvl2pPr>
            <a:lvl3pPr indent="-311150" lvl="2" marL="1371600" rtl="0">
              <a:spcBef>
                <a:spcPts val="1200"/>
              </a:spcBef>
              <a:spcAft>
                <a:spcPts val="0"/>
              </a:spcAft>
              <a:buSzPts val="1300"/>
              <a:buChar char="■"/>
              <a:defRPr>
                <a:solidFill>
                  <a:schemeClr val="dk1"/>
                </a:solidFill>
              </a:defRPr>
            </a:lvl3pPr>
            <a:lvl4pPr indent="-311150" lvl="3" marL="1828800" rtl="0">
              <a:spcBef>
                <a:spcPts val="1200"/>
              </a:spcBef>
              <a:spcAft>
                <a:spcPts val="0"/>
              </a:spcAft>
              <a:buSzPts val="1300"/>
              <a:buChar char="●"/>
              <a:defRPr>
                <a:solidFill>
                  <a:schemeClr val="dk1"/>
                </a:solidFill>
              </a:defRPr>
            </a:lvl4pPr>
            <a:lvl5pPr indent="-311150" lvl="4" marL="2286000" rtl="0">
              <a:spcBef>
                <a:spcPts val="1200"/>
              </a:spcBef>
              <a:spcAft>
                <a:spcPts val="0"/>
              </a:spcAft>
              <a:buSzPts val="1300"/>
              <a:buChar char="○"/>
              <a:defRPr>
                <a:solidFill>
                  <a:schemeClr val="dk1"/>
                </a:solidFill>
              </a:defRPr>
            </a:lvl5pPr>
            <a:lvl6pPr indent="-311150" lvl="5" marL="2743200" rtl="0">
              <a:spcBef>
                <a:spcPts val="1200"/>
              </a:spcBef>
              <a:spcAft>
                <a:spcPts val="0"/>
              </a:spcAft>
              <a:buSzPts val="1300"/>
              <a:buChar char="■"/>
              <a:defRPr>
                <a:solidFill>
                  <a:schemeClr val="dk1"/>
                </a:solidFill>
              </a:defRPr>
            </a:lvl6pPr>
            <a:lvl7pPr indent="-311150" lvl="6" marL="3200400" rtl="0">
              <a:spcBef>
                <a:spcPts val="1200"/>
              </a:spcBef>
              <a:spcAft>
                <a:spcPts val="0"/>
              </a:spcAft>
              <a:buSzPts val="1300"/>
              <a:buChar char="●"/>
              <a:defRPr>
                <a:solidFill>
                  <a:schemeClr val="dk1"/>
                </a:solidFill>
              </a:defRPr>
            </a:lvl7pPr>
            <a:lvl8pPr indent="-311150" lvl="7" marL="3657600" rtl="0">
              <a:spcBef>
                <a:spcPts val="1200"/>
              </a:spcBef>
              <a:spcAft>
                <a:spcPts val="0"/>
              </a:spcAft>
              <a:buSzPts val="1300"/>
              <a:buChar char="○"/>
              <a:defRPr>
                <a:solidFill>
                  <a:schemeClr val="dk1"/>
                </a:solidFill>
              </a:defRPr>
            </a:lvl8pPr>
            <a:lvl9pPr indent="-311150" lvl="8" marL="4114800" rtl="0">
              <a:spcBef>
                <a:spcPts val="1200"/>
              </a:spcBef>
              <a:spcAft>
                <a:spcPts val="1200"/>
              </a:spcAft>
              <a:buSzPts val="13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pic>
        <p:nvPicPr>
          <p:cNvPr id="350" name="Google Shape;350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1075" y="672775"/>
            <a:ext cx="2819325" cy="909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ro – Table of Contents – Simple Dark">
  <p:cSld name="BLANK_1_1_2_1">
    <p:bg>
      <p:bgPr>
        <a:solidFill>
          <a:schemeClr val="dk2"/>
        </a:solidFill>
      </p:bgPr>
    </p:bg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49"/>
          <p:cNvSpPr txBox="1"/>
          <p:nvPr>
            <p:ph idx="1" type="body"/>
          </p:nvPr>
        </p:nvSpPr>
        <p:spPr>
          <a:xfrm>
            <a:off x="4292363" y="1260625"/>
            <a:ext cx="3543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36550" lvl="0" marL="4572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Char char="●"/>
              <a:defRPr>
                <a:solidFill>
                  <a:srgbClr val="FFFFFF"/>
                </a:solidFill>
              </a:defRPr>
            </a:lvl1pPr>
            <a:lvl2pPr indent="-311150" lvl="1" marL="914400" rtl="0"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1300"/>
              <a:buChar char="○"/>
              <a:defRPr>
                <a:solidFill>
                  <a:srgbClr val="FFFFFF"/>
                </a:solidFill>
              </a:defRPr>
            </a:lvl2pPr>
            <a:lvl3pPr indent="-311150" lvl="2" marL="1371600" rtl="0"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1300"/>
              <a:buChar char="■"/>
              <a:defRPr>
                <a:solidFill>
                  <a:srgbClr val="FFFFFF"/>
                </a:solidFill>
              </a:defRPr>
            </a:lvl3pPr>
            <a:lvl4pPr indent="-311150" lvl="3" marL="1828800" rtl="0"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1300"/>
              <a:buChar char="●"/>
              <a:defRPr>
                <a:solidFill>
                  <a:srgbClr val="FFFFFF"/>
                </a:solidFill>
              </a:defRPr>
            </a:lvl4pPr>
            <a:lvl5pPr indent="-311150" lvl="4" marL="2286000" rtl="0"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1300"/>
              <a:buChar char="○"/>
              <a:defRPr>
                <a:solidFill>
                  <a:srgbClr val="FFFFFF"/>
                </a:solidFill>
              </a:defRPr>
            </a:lvl5pPr>
            <a:lvl6pPr indent="-311150" lvl="5" marL="2743200" rtl="0"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1300"/>
              <a:buChar char="■"/>
              <a:defRPr>
                <a:solidFill>
                  <a:srgbClr val="FFFFFF"/>
                </a:solidFill>
              </a:defRPr>
            </a:lvl6pPr>
            <a:lvl7pPr indent="-311150" lvl="6" marL="3200400" rtl="0"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1300"/>
              <a:buChar char="●"/>
              <a:defRPr>
                <a:solidFill>
                  <a:srgbClr val="FFFFFF"/>
                </a:solidFill>
              </a:defRPr>
            </a:lvl7pPr>
            <a:lvl8pPr indent="-311150" lvl="7" marL="3657600" rtl="0"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1300"/>
              <a:buChar char="○"/>
              <a:defRPr>
                <a:solidFill>
                  <a:srgbClr val="FFFFFF"/>
                </a:solidFill>
              </a:defRPr>
            </a:lvl8pPr>
            <a:lvl9pPr indent="-311150" lvl="8" marL="4114800" rtl="0">
              <a:spcBef>
                <a:spcPts val="1200"/>
              </a:spcBef>
              <a:spcAft>
                <a:spcPts val="1200"/>
              </a:spcAft>
              <a:buClr>
                <a:srgbClr val="FFFFFF"/>
              </a:buClr>
              <a:buSzPts val="1300"/>
              <a:buChar char="■"/>
              <a:defRPr>
                <a:solidFill>
                  <a:srgbClr val="FFFFFF"/>
                </a:solidFill>
              </a:defRPr>
            </a:lvl9pPr>
          </a:lstStyle>
          <a:p/>
        </p:txBody>
      </p:sp>
      <p:pic>
        <p:nvPicPr>
          <p:cNvPr id="353" name="Google Shape;353;p4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30205" y="4677025"/>
            <a:ext cx="365760" cy="314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1075" y="672775"/>
            <a:ext cx="2819325" cy="909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ro – Team 1">
  <p:cSld name="BLANK_1_1_1">
    <p:bg>
      <p:bgPr>
        <a:solidFill>
          <a:schemeClr val="accent5"/>
        </a:solidFill>
      </p:bgPr>
    </p:bg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6" name="Google Shape;356;p5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30205" y="4677025"/>
            <a:ext cx="365760" cy="314554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Google Shape;357;p50"/>
          <p:cNvSpPr/>
          <p:nvPr>
            <p:ph idx="2" type="pic"/>
          </p:nvPr>
        </p:nvSpPr>
        <p:spPr>
          <a:xfrm>
            <a:off x="4394475" y="591000"/>
            <a:ext cx="3961500" cy="3961500"/>
          </a:xfrm>
          <a:prstGeom prst="ellipse">
            <a:avLst/>
          </a:prstGeom>
          <a:noFill/>
          <a:ln>
            <a:noFill/>
          </a:ln>
        </p:spPr>
      </p:sp>
      <p:pic>
        <p:nvPicPr>
          <p:cNvPr id="358" name="Google Shape;358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92596" y="591000"/>
            <a:ext cx="463375" cy="461043"/>
          </a:xfrm>
          <a:prstGeom prst="rect">
            <a:avLst/>
          </a:prstGeom>
          <a:noFill/>
          <a:ln>
            <a:noFill/>
          </a:ln>
        </p:spPr>
      </p:pic>
      <p:sp>
        <p:nvSpPr>
          <p:cNvPr id="359" name="Google Shape;359;p50"/>
          <p:cNvSpPr/>
          <p:nvPr/>
        </p:nvSpPr>
        <p:spPr>
          <a:xfrm>
            <a:off x="8409400" y="1375700"/>
            <a:ext cx="220800" cy="2208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60" name="Google Shape;360;p50"/>
          <p:cNvSpPr txBox="1"/>
          <p:nvPr>
            <p:ph type="title"/>
          </p:nvPr>
        </p:nvSpPr>
        <p:spPr>
          <a:xfrm>
            <a:off x="419825" y="3325100"/>
            <a:ext cx="2918400" cy="4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Font typeface="IBM Plex Serif Medium"/>
              <a:buNone/>
              <a:defRPr b="0" sz="2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Font typeface="IBM Plex Serif Medium"/>
              <a:buNone/>
              <a:defRPr b="0" sz="2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Font typeface="IBM Plex Serif Medium"/>
              <a:buNone/>
              <a:defRPr b="0" sz="2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Font typeface="IBM Plex Serif Medium"/>
              <a:buNone/>
              <a:defRPr b="0" sz="2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Font typeface="IBM Plex Serif Medium"/>
              <a:buNone/>
              <a:defRPr b="0" sz="2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Font typeface="IBM Plex Serif Medium"/>
              <a:buNone/>
              <a:defRPr b="0" sz="2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Font typeface="IBM Plex Serif Medium"/>
              <a:buNone/>
              <a:defRPr b="0" sz="2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Font typeface="IBM Plex Serif Medium"/>
              <a:buNone/>
              <a:defRPr b="0" sz="2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Font typeface="IBM Plex Serif Medium"/>
              <a:buNone/>
              <a:defRPr b="0" sz="2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9pPr>
          </a:lstStyle>
          <a:p/>
        </p:txBody>
      </p:sp>
      <p:sp>
        <p:nvSpPr>
          <p:cNvPr id="361" name="Google Shape;361;p50"/>
          <p:cNvSpPr txBox="1"/>
          <p:nvPr>
            <p:ph idx="3" type="title"/>
          </p:nvPr>
        </p:nvSpPr>
        <p:spPr>
          <a:xfrm>
            <a:off x="419825" y="3787500"/>
            <a:ext cx="2814900" cy="4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None/>
              <a:defRPr b="0" sz="15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0" sz="16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0" sz="16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0" sz="16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0" sz="16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0" sz="16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0" sz="16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0" sz="16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0" sz="1600">
                <a:solidFill>
                  <a:schemeClr val="dk2"/>
                </a:solidFill>
              </a:defRPr>
            </a:lvl9pPr>
          </a:lstStyle>
          <a:p/>
        </p:txBody>
      </p:sp>
      <p:pic>
        <p:nvPicPr>
          <p:cNvPr id="362" name="Google Shape;362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 rot="-6229662">
            <a:off x="3252048" y="3226897"/>
            <a:ext cx="1201230" cy="977253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9950" y="1899225"/>
            <a:ext cx="2589957" cy="111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ro – Team 1 + Description">
  <p:cSld name="BLANK_1_1_1_2">
    <p:bg>
      <p:bgPr>
        <a:solidFill>
          <a:schemeClr val="accent5"/>
        </a:solidFill>
      </p:bgPr>
    </p:bg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5" name="Google Shape;365;p5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30205" y="4677025"/>
            <a:ext cx="365760" cy="314554"/>
          </a:xfrm>
          <a:prstGeom prst="rect">
            <a:avLst/>
          </a:prstGeom>
          <a:noFill/>
          <a:ln>
            <a:noFill/>
          </a:ln>
        </p:spPr>
      </p:pic>
      <p:sp>
        <p:nvSpPr>
          <p:cNvPr id="366" name="Google Shape;366;p51"/>
          <p:cNvSpPr/>
          <p:nvPr>
            <p:ph idx="2" type="pic"/>
          </p:nvPr>
        </p:nvSpPr>
        <p:spPr>
          <a:xfrm>
            <a:off x="4394475" y="591000"/>
            <a:ext cx="3961500" cy="3961500"/>
          </a:xfrm>
          <a:prstGeom prst="ellipse">
            <a:avLst/>
          </a:prstGeom>
          <a:noFill/>
          <a:ln>
            <a:noFill/>
          </a:ln>
        </p:spPr>
      </p:sp>
      <p:pic>
        <p:nvPicPr>
          <p:cNvPr id="367" name="Google Shape;367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92596" y="591000"/>
            <a:ext cx="463375" cy="461043"/>
          </a:xfrm>
          <a:prstGeom prst="rect">
            <a:avLst/>
          </a:prstGeom>
          <a:noFill/>
          <a:ln>
            <a:noFill/>
          </a:ln>
        </p:spPr>
      </p:pic>
      <p:sp>
        <p:nvSpPr>
          <p:cNvPr id="368" name="Google Shape;368;p51"/>
          <p:cNvSpPr/>
          <p:nvPr/>
        </p:nvSpPr>
        <p:spPr>
          <a:xfrm>
            <a:off x="8409400" y="1375700"/>
            <a:ext cx="220800" cy="2208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69" name="Google Shape;369;p51"/>
          <p:cNvSpPr txBox="1"/>
          <p:nvPr>
            <p:ph type="title"/>
          </p:nvPr>
        </p:nvSpPr>
        <p:spPr>
          <a:xfrm>
            <a:off x="419825" y="2734550"/>
            <a:ext cx="2918400" cy="4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IBM Plex Serif Medium"/>
              <a:buNone/>
              <a:defRPr b="0" sz="22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Font typeface="IBM Plex Serif Medium"/>
              <a:buNone/>
              <a:defRPr b="0" sz="22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Font typeface="IBM Plex Serif Medium"/>
              <a:buNone/>
              <a:defRPr b="0" sz="22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Font typeface="IBM Plex Serif Medium"/>
              <a:buNone/>
              <a:defRPr b="0" sz="22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Font typeface="IBM Plex Serif Medium"/>
              <a:buNone/>
              <a:defRPr b="0" sz="22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Font typeface="IBM Plex Serif Medium"/>
              <a:buNone/>
              <a:defRPr b="0" sz="22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Font typeface="IBM Plex Serif Medium"/>
              <a:buNone/>
              <a:defRPr b="0" sz="22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Font typeface="IBM Plex Serif Medium"/>
              <a:buNone/>
              <a:defRPr b="0" sz="22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Font typeface="IBM Plex Serif Medium"/>
              <a:buNone/>
              <a:defRPr b="0" sz="22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9pPr>
          </a:lstStyle>
          <a:p/>
        </p:txBody>
      </p:sp>
      <p:sp>
        <p:nvSpPr>
          <p:cNvPr id="370" name="Google Shape;370;p51"/>
          <p:cNvSpPr txBox="1"/>
          <p:nvPr>
            <p:ph idx="3" type="title"/>
          </p:nvPr>
        </p:nvSpPr>
        <p:spPr>
          <a:xfrm>
            <a:off x="419825" y="3120750"/>
            <a:ext cx="2814900" cy="4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None/>
              <a:defRPr b="0" sz="15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0" sz="16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0" sz="16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0" sz="16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0" sz="16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0" sz="16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0" sz="16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0" sz="16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0" sz="1600">
                <a:solidFill>
                  <a:schemeClr val="dk2"/>
                </a:solidFill>
              </a:defRPr>
            </a:lvl9pPr>
          </a:lstStyle>
          <a:p/>
        </p:txBody>
      </p:sp>
      <p:pic>
        <p:nvPicPr>
          <p:cNvPr id="371" name="Google Shape;371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 rot="-6229662">
            <a:off x="3252048" y="3226897"/>
            <a:ext cx="1201230" cy="977253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51"/>
          <p:cNvSpPr txBox="1"/>
          <p:nvPr>
            <p:ph idx="4" type="title"/>
          </p:nvPr>
        </p:nvSpPr>
        <p:spPr>
          <a:xfrm>
            <a:off x="419825" y="3588750"/>
            <a:ext cx="2733000" cy="6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b="0" sz="1100">
                <a:solidFill>
                  <a:srgbClr val="434343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b="0" sz="1100">
                <a:solidFill>
                  <a:srgbClr val="434343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b="0" sz="1100">
                <a:solidFill>
                  <a:srgbClr val="434343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b="0" sz="1100">
                <a:solidFill>
                  <a:srgbClr val="434343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b="0" sz="1100">
                <a:solidFill>
                  <a:srgbClr val="434343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b="0" sz="1100">
                <a:solidFill>
                  <a:srgbClr val="434343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b="0" sz="1100">
                <a:solidFill>
                  <a:srgbClr val="434343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b="0" sz="1100">
                <a:solidFill>
                  <a:srgbClr val="434343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b="0" sz="1100">
                <a:solidFill>
                  <a:srgbClr val="434343"/>
                </a:solidFill>
              </a:defRPr>
            </a:lvl9pPr>
          </a:lstStyle>
          <a:p/>
        </p:txBody>
      </p:sp>
      <p:pic>
        <p:nvPicPr>
          <p:cNvPr id="373" name="Google Shape;373;p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9950" y="1375700"/>
            <a:ext cx="2589957" cy="111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ro – Team 2">
  <p:cSld name="BLANK_1_1_1_1">
    <p:bg>
      <p:bgPr>
        <a:solidFill>
          <a:schemeClr val="accent5"/>
        </a:solidFill>
      </p:bgPr>
    </p:bg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5" name="Google Shape;375;p5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30205" y="4677025"/>
            <a:ext cx="365760" cy="314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50049" y="733850"/>
            <a:ext cx="365775" cy="363934"/>
          </a:xfrm>
          <a:prstGeom prst="rect">
            <a:avLst/>
          </a:prstGeom>
          <a:noFill/>
          <a:ln>
            <a:noFill/>
          </a:ln>
        </p:spPr>
      </p:pic>
      <p:sp>
        <p:nvSpPr>
          <p:cNvPr id="377" name="Google Shape;377;p52"/>
          <p:cNvSpPr/>
          <p:nvPr/>
        </p:nvSpPr>
        <p:spPr>
          <a:xfrm>
            <a:off x="7869418" y="1377365"/>
            <a:ext cx="146400" cy="1464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78" name="Google Shape;378;p52"/>
          <p:cNvSpPr/>
          <p:nvPr/>
        </p:nvSpPr>
        <p:spPr>
          <a:xfrm>
            <a:off x="4731638" y="1204450"/>
            <a:ext cx="2918400" cy="3302700"/>
          </a:xfrm>
          <a:prstGeom prst="roundRect">
            <a:avLst>
              <a:gd fmla="val 4091" name="adj"/>
            </a:avLst>
          </a:prstGeom>
          <a:solidFill>
            <a:srgbClr val="FFFFFF"/>
          </a:solidFill>
          <a:ln>
            <a:noFill/>
          </a:ln>
          <a:effectLst>
            <a:outerShdw blurRad="157163" rotWithShape="0" algn="bl" dir="5400000" dist="19050">
              <a:schemeClr val="lt2">
                <a:alpha val="15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52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380" name="Google Shape;380;p52"/>
          <p:cNvSpPr/>
          <p:nvPr>
            <p:ph idx="2" type="pic"/>
          </p:nvPr>
        </p:nvSpPr>
        <p:spPr>
          <a:xfrm>
            <a:off x="5493188" y="1614700"/>
            <a:ext cx="1395300" cy="13953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81" name="Google Shape;381;p52"/>
          <p:cNvSpPr txBox="1"/>
          <p:nvPr>
            <p:ph idx="3" type="title"/>
          </p:nvPr>
        </p:nvSpPr>
        <p:spPr>
          <a:xfrm>
            <a:off x="4731638" y="3271400"/>
            <a:ext cx="2918400" cy="4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100"/>
              <a:buFont typeface="IBM Plex Serif Medium"/>
              <a:buNone/>
              <a:defRPr b="0" sz="2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100"/>
              <a:buFont typeface="IBM Plex Serif Medium"/>
              <a:buNone/>
              <a:defRPr b="0" sz="2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100"/>
              <a:buFont typeface="IBM Plex Serif Medium"/>
              <a:buNone/>
              <a:defRPr b="0" sz="2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100"/>
              <a:buFont typeface="IBM Plex Serif Medium"/>
              <a:buNone/>
              <a:defRPr b="0" sz="2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100"/>
              <a:buFont typeface="IBM Plex Serif Medium"/>
              <a:buNone/>
              <a:defRPr b="0" sz="2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100"/>
              <a:buFont typeface="IBM Plex Serif Medium"/>
              <a:buNone/>
              <a:defRPr b="0" sz="2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100"/>
              <a:buFont typeface="IBM Plex Serif Medium"/>
              <a:buNone/>
              <a:defRPr b="0" sz="2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100"/>
              <a:buFont typeface="IBM Plex Serif Medium"/>
              <a:buNone/>
              <a:defRPr b="0" sz="2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100"/>
              <a:buFont typeface="IBM Plex Serif Medium"/>
              <a:buNone/>
              <a:defRPr b="0" sz="2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9pPr>
          </a:lstStyle>
          <a:p/>
        </p:txBody>
      </p:sp>
      <p:sp>
        <p:nvSpPr>
          <p:cNvPr id="382" name="Google Shape;382;p52"/>
          <p:cNvSpPr txBox="1"/>
          <p:nvPr>
            <p:ph idx="4" type="title"/>
          </p:nvPr>
        </p:nvSpPr>
        <p:spPr>
          <a:xfrm>
            <a:off x="4731650" y="3657600"/>
            <a:ext cx="2918400" cy="6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sz="14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sz="14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sz="14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sz="14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sz="14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sz="14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sz="14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sz="14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sz="1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383" name="Google Shape;383;p52"/>
          <p:cNvSpPr/>
          <p:nvPr/>
        </p:nvSpPr>
        <p:spPr>
          <a:xfrm>
            <a:off x="1494013" y="1204400"/>
            <a:ext cx="2918400" cy="3302700"/>
          </a:xfrm>
          <a:prstGeom prst="roundRect">
            <a:avLst>
              <a:gd fmla="val 4091" name="adj"/>
            </a:avLst>
          </a:prstGeom>
          <a:solidFill>
            <a:srgbClr val="FFFFFF"/>
          </a:solidFill>
          <a:ln>
            <a:noFill/>
          </a:ln>
          <a:effectLst>
            <a:outerShdw blurRad="157163" rotWithShape="0" algn="bl" dir="5400000" dist="19050">
              <a:schemeClr val="lt2">
                <a:alpha val="15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4" name="Google Shape;384;p52"/>
          <p:cNvSpPr/>
          <p:nvPr>
            <p:ph idx="5" type="pic"/>
          </p:nvPr>
        </p:nvSpPr>
        <p:spPr>
          <a:xfrm>
            <a:off x="2255563" y="1614650"/>
            <a:ext cx="1395300" cy="13953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85" name="Google Shape;385;p52"/>
          <p:cNvSpPr txBox="1"/>
          <p:nvPr>
            <p:ph idx="6" type="title"/>
          </p:nvPr>
        </p:nvSpPr>
        <p:spPr>
          <a:xfrm>
            <a:off x="1494013" y="3271350"/>
            <a:ext cx="2918400" cy="4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100"/>
              <a:buFont typeface="IBM Plex Serif Medium"/>
              <a:buNone/>
              <a:defRPr b="0" sz="2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100"/>
              <a:buFont typeface="IBM Plex Serif Medium"/>
              <a:buNone/>
              <a:defRPr b="0" sz="2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100"/>
              <a:buFont typeface="IBM Plex Serif Medium"/>
              <a:buNone/>
              <a:defRPr b="0" sz="2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100"/>
              <a:buFont typeface="IBM Plex Serif Medium"/>
              <a:buNone/>
              <a:defRPr b="0" sz="2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100"/>
              <a:buFont typeface="IBM Plex Serif Medium"/>
              <a:buNone/>
              <a:defRPr b="0" sz="2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100"/>
              <a:buFont typeface="IBM Plex Serif Medium"/>
              <a:buNone/>
              <a:defRPr b="0" sz="2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100"/>
              <a:buFont typeface="IBM Plex Serif Medium"/>
              <a:buNone/>
              <a:defRPr b="0" sz="2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100"/>
              <a:buFont typeface="IBM Plex Serif Medium"/>
              <a:buNone/>
              <a:defRPr b="0" sz="2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100"/>
              <a:buFont typeface="IBM Plex Serif Medium"/>
              <a:buNone/>
              <a:defRPr b="0" sz="2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9pPr>
          </a:lstStyle>
          <a:p/>
        </p:txBody>
      </p:sp>
      <p:sp>
        <p:nvSpPr>
          <p:cNvPr id="386" name="Google Shape;386;p52"/>
          <p:cNvSpPr txBox="1"/>
          <p:nvPr>
            <p:ph idx="7" type="title"/>
          </p:nvPr>
        </p:nvSpPr>
        <p:spPr>
          <a:xfrm>
            <a:off x="1494025" y="3657550"/>
            <a:ext cx="2918400" cy="6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sz="14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sz="14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sz="14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sz="14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sz="14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sz="14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sz="14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sz="14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 sz="1400">
                <a:solidFill>
                  <a:schemeClr val="dk2"/>
                </a:solidFill>
              </a:defRPr>
            </a:lvl9pPr>
          </a:lstStyle>
          <a:p/>
        </p:txBody>
      </p:sp>
      <p:pic>
        <p:nvPicPr>
          <p:cNvPr id="387" name="Google Shape;387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 rot="4570342">
            <a:off x="299913" y="3419985"/>
            <a:ext cx="1092025" cy="8884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ro – Team 2 + Description">
  <p:cSld name="BLANK_1_1_1_1_3">
    <p:bg>
      <p:bgPr>
        <a:solidFill>
          <a:schemeClr val="accent5"/>
        </a:solidFill>
      </p:bgPr>
    </p:bg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53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pic>
        <p:nvPicPr>
          <p:cNvPr id="390" name="Google Shape;390;p5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30205" y="4677025"/>
            <a:ext cx="365760" cy="314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91" name="Google Shape;391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50049" y="733850"/>
            <a:ext cx="365775" cy="363934"/>
          </a:xfrm>
          <a:prstGeom prst="rect">
            <a:avLst/>
          </a:prstGeom>
          <a:noFill/>
          <a:ln>
            <a:noFill/>
          </a:ln>
        </p:spPr>
      </p:pic>
      <p:sp>
        <p:nvSpPr>
          <p:cNvPr id="392" name="Google Shape;392;p53"/>
          <p:cNvSpPr/>
          <p:nvPr/>
        </p:nvSpPr>
        <p:spPr>
          <a:xfrm>
            <a:off x="7869418" y="1377365"/>
            <a:ext cx="146400" cy="1464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3" name="Google Shape;393;p53"/>
          <p:cNvSpPr/>
          <p:nvPr/>
        </p:nvSpPr>
        <p:spPr>
          <a:xfrm>
            <a:off x="4731638" y="1204450"/>
            <a:ext cx="2918400" cy="3302700"/>
          </a:xfrm>
          <a:prstGeom prst="roundRect">
            <a:avLst>
              <a:gd fmla="val 4091" name="adj"/>
            </a:avLst>
          </a:prstGeom>
          <a:solidFill>
            <a:srgbClr val="FFFFFF"/>
          </a:solidFill>
          <a:ln>
            <a:noFill/>
          </a:ln>
          <a:effectLst>
            <a:outerShdw blurRad="157163" rotWithShape="0" algn="bl" dir="5400000" dist="19050">
              <a:schemeClr val="lt2">
                <a:alpha val="15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" name="Google Shape;394;p53"/>
          <p:cNvSpPr txBox="1"/>
          <p:nvPr>
            <p:ph idx="2" type="title"/>
          </p:nvPr>
        </p:nvSpPr>
        <p:spPr>
          <a:xfrm>
            <a:off x="4731638" y="2661800"/>
            <a:ext cx="2918400" cy="4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100"/>
              <a:buFont typeface="IBM Plex Serif Medium"/>
              <a:buNone/>
              <a:defRPr b="0" sz="2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100"/>
              <a:buFont typeface="IBM Plex Serif Medium"/>
              <a:buNone/>
              <a:defRPr b="0" sz="2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100"/>
              <a:buFont typeface="IBM Plex Serif Medium"/>
              <a:buNone/>
              <a:defRPr b="0" sz="2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100"/>
              <a:buFont typeface="IBM Plex Serif Medium"/>
              <a:buNone/>
              <a:defRPr b="0" sz="2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100"/>
              <a:buFont typeface="IBM Plex Serif Medium"/>
              <a:buNone/>
              <a:defRPr b="0" sz="2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100"/>
              <a:buFont typeface="IBM Plex Serif Medium"/>
              <a:buNone/>
              <a:defRPr b="0" sz="2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100"/>
              <a:buFont typeface="IBM Plex Serif Medium"/>
              <a:buNone/>
              <a:defRPr b="0" sz="2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100"/>
              <a:buFont typeface="IBM Plex Serif Medium"/>
              <a:buNone/>
              <a:defRPr b="0" sz="2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100"/>
              <a:buFont typeface="IBM Plex Serif Medium"/>
              <a:buNone/>
              <a:defRPr b="0" sz="2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9pPr>
          </a:lstStyle>
          <a:p/>
        </p:txBody>
      </p:sp>
      <p:sp>
        <p:nvSpPr>
          <p:cNvPr id="395" name="Google Shape;395;p53"/>
          <p:cNvSpPr txBox="1"/>
          <p:nvPr>
            <p:ph idx="3" type="title"/>
          </p:nvPr>
        </p:nvSpPr>
        <p:spPr>
          <a:xfrm>
            <a:off x="4731650" y="3048000"/>
            <a:ext cx="2918400" cy="6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None/>
              <a:defRPr b="0" sz="13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None/>
              <a:defRPr b="0" sz="13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None/>
              <a:defRPr b="0" sz="13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None/>
              <a:defRPr b="0" sz="13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None/>
              <a:defRPr b="0" sz="13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None/>
              <a:defRPr b="0" sz="13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None/>
              <a:defRPr b="0" sz="13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None/>
              <a:defRPr b="0" sz="13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None/>
              <a:defRPr b="0" sz="13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396" name="Google Shape;396;p53"/>
          <p:cNvSpPr/>
          <p:nvPr/>
        </p:nvSpPr>
        <p:spPr>
          <a:xfrm>
            <a:off x="1494013" y="1204400"/>
            <a:ext cx="2918400" cy="3302700"/>
          </a:xfrm>
          <a:prstGeom prst="roundRect">
            <a:avLst>
              <a:gd fmla="val 4091" name="adj"/>
            </a:avLst>
          </a:prstGeom>
          <a:solidFill>
            <a:srgbClr val="FFFFFF"/>
          </a:solidFill>
          <a:ln>
            <a:noFill/>
          </a:ln>
          <a:effectLst>
            <a:outerShdw blurRad="157163" rotWithShape="0" algn="bl" dir="5400000" dist="19050">
              <a:schemeClr val="lt2">
                <a:alpha val="15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7" name="Google Shape;397;p53"/>
          <p:cNvSpPr txBox="1"/>
          <p:nvPr>
            <p:ph idx="4" type="title"/>
          </p:nvPr>
        </p:nvSpPr>
        <p:spPr>
          <a:xfrm>
            <a:off x="1494013" y="2661750"/>
            <a:ext cx="2918400" cy="4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100"/>
              <a:buFont typeface="IBM Plex Serif Medium"/>
              <a:buNone/>
              <a:defRPr b="0" sz="2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100"/>
              <a:buFont typeface="IBM Plex Serif Medium"/>
              <a:buNone/>
              <a:defRPr b="0" sz="2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100"/>
              <a:buFont typeface="IBM Plex Serif Medium"/>
              <a:buNone/>
              <a:defRPr b="0" sz="2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100"/>
              <a:buFont typeface="IBM Plex Serif Medium"/>
              <a:buNone/>
              <a:defRPr b="0" sz="2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100"/>
              <a:buFont typeface="IBM Plex Serif Medium"/>
              <a:buNone/>
              <a:defRPr b="0" sz="2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100"/>
              <a:buFont typeface="IBM Plex Serif Medium"/>
              <a:buNone/>
              <a:defRPr b="0" sz="2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100"/>
              <a:buFont typeface="IBM Plex Serif Medium"/>
              <a:buNone/>
              <a:defRPr b="0" sz="2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100"/>
              <a:buFont typeface="IBM Plex Serif Medium"/>
              <a:buNone/>
              <a:defRPr b="0" sz="2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100"/>
              <a:buFont typeface="IBM Plex Serif Medium"/>
              <a:buNone/>
              <a:defRPr b="0" sz="2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9pPr>
          </a:lstStyle>
          <a:p/>
        </p:txBody>
      </p:sp>
      <p:sp>
        <p:nvSpPr>
          <p:cNvPr id="398" name="Google Shape;398;p53"/>
          <p:cNvSpPr txBox="1"/>
          <p:nvPr>
            <p:ph idx="5" type="title"/>
          </p:nvPr>
        </p:nvSpPr>
        <p:spPr>
          <a:xfrm>
            <a:off x="1494025" y="3047950"/>
            <a:ext cx="2918400" cy="6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None/>
              <a:defRPr b="0" sz="13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None/>
              <a:defRPr b="0" sz="13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None/>
              <a:defRPr b="0" sz="13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None/>
              <a:defRPr b="0" sz="13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None/>
              <a:defRPr b="0" sz="13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None/>
              <a:defRPr b="0" sz="13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None/>
              <a:defRPr b="0" sz="13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None/>
              <a:defRPr b="0" sz="13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None/>
              <a:defRPr b="0" sz="1300">
                <a:solidFill>
                  <a:schemeClr val="dk2"/>
                </a:solidFill>
              </a:defRPr>
            </a:lvl9pPr>
          </a:lstStyle>
          <a:p/>
        </p:txBody>
      </p:sp>
      <p:pic>
        <p:nvPicPr>
          <p:cNvPr id="399" name="Google Shape;399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 rot="4570342">
            <a:off x="299913" y="3419985"/>
            <a:ext cx="1092025" cy="888405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p53"/>
          <p:cNvSpPr/>
          <p:nvPr>
            <p:ph idx="6" type="pic"/>
          </p:nvPr>
        </p:nvSpPr>
        <p:spPr>
          <a:xfrm>
            <a:off x="2476821" y="1557500"/>
            <a:ext cx="952800" cy="952800"/>
          </a:xfrm>
          <a:prstGeom prst="ellipse">
            <a:avLst/>
          </a:prstGeom>
          <a:noFill/>
          <a:ln>
            <a:noFill/>
          </a:ln>
        </p:spPr>
      </p:sp>
      <p:sp>
        <p:nvSpPr>
          <p:cNvPr id="401" name="Google Shape;401;p53"/>
          <p:cNvSpPr txBox="1"/>
          <p:nvPr>
            <p:ph idx="7" type="title"/>
          </p:nvPr>
        </p:nvSpPr>
        <p:spPr>
          <a:xfrm>
            <a:off x="1771225" y="3475725"/>
            <a:ext cx="2364000" cy="6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b="0" sz="1100">
                <a:solidFill>
                  <a:srgbClr val="434343"/>
                </a:solidFill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b="0" sz="1100">
                <a:solidFill>
                  <a:srgbClr val="434343"/>
                </a:solidFill>
              </a:defRPr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b="0" sz="1100">
                <a:solidFill>
                  <a:srgbClr val="434343"/>
                </a:solidFill>
              </a:defRPr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b="0" sz="1100">
                <a:solidFill>
                  <a:srgbClr val="434343"/>
                </a:solidFill>
              </a:defRPr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b="0" sz="1100">
                <a:solidFill>
                  <a:srgbClr val="434343"/>
                </a:solidFill>
              </a:defRPr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b="0" sz="1100">
                <a:solidFill>
                  <a:srgbClr val="434343"/>
                </a:solidFill>
              </a:defRPr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b="0" sz="1100">
                <a:solidFill>
                  <a:srgbClr val="434343"/>
                </a:solidFill>
              </a:defRPr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b="0" sz="1100">
                <a:solidFill>
                  <a:srgbClr val="434343"/>
                </a:solidFill>
              </a:defRPr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b="0" sz="1100"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402" name="Google Shape;402;p53"/>
          <p:cNvSpPr/>
          <p:nvPr>
            <p:ph idx="8" type="pic"/>
          </p:nvPr>
        </p:nvSpPr>
        <p:spPr>
          <a:xfrm>
            <a:off x="5714446" y="1557500"/>
            <a:ext cx="952800" cy="952800"/>
          </a:xfrm>
          <a:prstGeom prst="ellipse">
            <a:avLst/>
          </a:prstGeom>
          <a:noFill/>
          <a:ln>
            <a:noFill/>
          </a:ln>
        </p:spPr>
      </p:sp>
      <p:sp>
        <p:nvSpPr>
          <p:cNvPr id="403" name="Google Shape;403;p53"/>
          <p:cNvSpPr txBox="1"/>
          <p:nvPr>
            <p:ph idx="9" type="title"/>
          </p:nvPr>
        </p:nvSpPr>
        <p:spPr>
          <a:xfrm>
            <a:off x="5008850" y="3475725"/>
            <a:ext cx="2364000" cy="6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b="0" sz="1100">
                <a:solidFill>
                  <a:srgbClr val="434343"/>
                </a:solidFill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b="0" sz="1100">
                <a:solidFill>
                  <a:srgbClr val="434343"/>
                </a:solidFill>
              </a:defRPr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b="0" sz="1100">
                <a:solidFill>
                  <a:srgbClr val="434343"/>
                </a:solidFill>
              </a:defRPr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b="0" sz="1100">
                <a:solidFill>
                  <a:srgbClr val="434343"/>
                </a:solidFill>
              </a:defRPr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b="0" sz="1100">
                <a:solidFill>
                  <a:srgbClr val="434343"/>
                </a:solidFill>
              </a:defRPr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b="0" sz="1100">
                <a:solidFill>
                  <a:srgbClr val="434343"/>
                </a:solidFill>
              </a:defRPr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b="0" sz="1100">
                <a:solidFill>
                  <a:srgbClr val="434343"/>
                </a:solidFill>
              </a:defRPr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b="0" sz="1100">
                <a:solidFill>
                  <a:srgbClr val="434343"/>
                </a:solidFill>
              </a:defRPr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b="0" sz="1100">
                <a:solidFill>
                  <a:srgbClr val="434343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ro – Team 3">
  <p:cSld name="BLANK_1_1_1_1_1">
    <p:bg>
      <p:bgPr>
        <a:solidFill>
          <a:schemeClr val="accent5"/>
        </a:solidFill>
      </p:bgPr>
    </p:bg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5" name="Google Shape;405;p5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30205" y="4677025"/>
            <a:ext cx="365760" cy="314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66524" y="733850"/>
            <a:ext cx="365775" cy="363934"/>
          </a:xfrm>
          <a:prstGeom prst="rect">
            <a:avLst/>
          </a:prstGeom>
          <a:noFill/>
          <a:ln>
            <a:noFill/>
          </a:ln>
        </p:spPr>
      </p:pic>
      <p:sp>
        <p:nvSpPr>
          <p:cNvPr id="407" name="Google Shape;407;p54"/>
          <p:cNvSpPr/>
          <p:nvPr/>
        </p:nvSpPr>
        <p:spPr>
          <a:xfrm>
            <a:off x="8739880" y="1260465"/>
            <a:ext cx="146400" cy="1464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08" name="Google Shape;408;p54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409" name="Google Shape;409;p54"/>
          <p:cNvSpPr/>
          <p:nvPr/>
        </p:nvSpPr>
        <p:spPr>
          <a:xfrm>
            <a:off x="545848" y="1204400"/>
            <a:ext cx="2532300" cy="3302700"/>
          </a:xfrm>
          <a:prstGeom prst="roundRect">
            <a:avLst>
              <a:gd fmla="val 4091" name="adj"/>
            </a:avLst>
          </a:prstGeom>
          <a:solidFill>
            <a:srgbClr val="FFFFFF"/>
          </a:solidFill>
          <a:ln>
            <a:noFill/>
          </a:ln>
          <a:effectLst>
            <a:outerShdw blurRad="157163" rotWithShape="0" algn="bl" dir="5400000" dist="19050">
              <a:schemeClr val="lt2">
                <a:alpha val="15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54"/>
          <p:cNvSpPr/>
          <p:nvPr>
            <p:ph idx="2" type="pic"/>
          </p:nvPr>
        </p:nvSpPr>
        <p:spPr>
          <a:xfrm>
            <a:off x="1114338" y="1614650"/>
            <a:ext cx="1395300" cy="1395300"/>
          </a:xfrm>
          <a:prstGeom prst="ellipse">
            <a:avLst/>
          </a:prstGeom>
          <a:noFill/>
          <a:ln>
            <a:noFill/>
          </a:ln>
        </p:spPr>
      </p:sp>
      <p:sp>
        <p:nvSpPr>
          <p:cNvPr id="411" name="Google Shape;411;p54"/>
          <p:cNvSpPr txBox="1"/>
          <p:nvPr>
            <p:ph idx="3" type="title"/>
          </p:nvPr>
        </p:nvSpPr>
        <p:spPr>
          <a:xfrm>
            <a:off x="545848" y="3347550"/>
            <a:ext cx="2532300" cy="4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Font typeface="IBM Plex Serif Medium"/>
              <a:buNone/>
              <a:defRPr b="0" sz="16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Font typeface="IBM Plex Serif Medium"/>
              <a:buNone/>
              <a:defRPr b="0" sz="16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Font typeface="IBM Plex Serif Medium"/>
              <a:buNone/>
              <a:defRPr b="0" sz="16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Font typeface="IBM Plex Serif Medium"/>
              <a:buNone/>
              <a:defRPr b="0" sz="16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Font typeface="IBM Plex Serif Medium"/>
              <a:buNone/>
              <a:defRPr b="0" sz="16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Font typeface="IBM Plex Serif Medium"/>
              <a:buNone/>
              <a:defRPr b="0" sz="16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Font typeface="IBM Plex Serif Medium"/>
              <a:buNone/>
              <a:defRPr b="0" sz="16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Font typeface="IBM Plex Serif Medium"/>
              <a:buNone/>
              <a:defRPr b="0" sz="16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Font typeface="IBM Plex Serif Medium"/>
              <a:buNone/>
              <a:defRPr b="0" sz="16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9pPr>
          </a:lstStyle>
          <a:p/>
        </p:txBody>
      </p:sp>
      <p:sp>
        <p:nvSpPr>
          <p:cNvPr id="412" name="Google Shape;412;p54"/>
          <p:cNvSpPr txBox="1"/>
          <p:nvPr>
            <p:ph idx="4" type="title"/>
          </p:nvPr>
        </p:nvSpPr>
        <p:spPr>
          <a:xfrm>
            <a:off x="545859" y="3733750"/>
            <a:ext cx="2532300" cy="6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13" name="Google Shape;413;p54"/>
          <p:cNvSpPr/>
          <p:nvPr/>
        </p:nvSpPr>
        <p:spPr>
          <a:xfrm>
            <a:off x="3305848" y="1204400"/>
            <a:ext cx="2532300" cy="3302700"/>
          </a:xfrm>
          <a:prstGeom prst="roundRect">
            <a:avLst>
              <a:gd fmla="val 4091" name="adj"/>
            </a:avLst>
          </a:prstGeom>
          <a:solidFill>
            <a:srgbClr val="FFFFFF"/>
          </a:solidFill>
          <a:ln>
            <a:noFill/>
          </a:ln>
          <a:effectLst>
            <a:outerShdw blurRad="157163" rotWithShape="0" algn="bl" dir="5400000" dist="19050">
              <a:schemeClr val="lt2">
                <a:alpha val="15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4" name="Google Shape;414;p54"/>
          <p:cNvSpPr/>
          <p:nvPr>
            <p:ph idx="5" type="pic"/>
          </p:nvPr>
        </p:nvSpPr>
        <p:spPr>
          <a:xfrm>
            <a:off x="3874338" y="1614650"/>
            <a:ext cx="1395300" cy="1395300"/>
          </a:xfrm>
          <a:prstGeom prst="ellipse">
            <a:avLst/>
          </a:prstGeom>
          <a:noFill/>
          <a:ln>
            <a:noFill/>
          </a:ln>
        </p:spPr>
      </p:sp>
      <p:sp>
        <p:nvSpPr>
          <p:cNvPr id="415" name="Google Shape;415;p54"/>
          <p:cNvSpPr txBox="1"/>
          <p:nvPr>
            <p:ph idx="6" type="title"/>
          </p:nvPr>
        </p:nvSpPr>
        <p:spPr>
          <a:xfrm>
            <a:off x="3305848" y="3347550"/>
            <a:ext cx="2532300" cy="4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Font typeface="IBM Plex Serif Medium"/>
              <a:buNone/>
              <a:defRPr b="0" sz="16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Font typeface="IBM Plex Serif Medium"/>
              <a:buNone/>
              <a:defRPr b="0" sz="16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Font typeface="IBM Plex Serif Medium"/>
              <a:buNone/>
              <a:defRPr b="0" sz="16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Font typeface="IBM Plex Serif Medium"/>
              <a:buNone/>
              <a:defRPr b="0" sz="16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Font typeface="IBM Plex Serif Medium"/>
              <a:buNone/>
              <a:defRPr b="0" sz="16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Font typeface="IBM Plex Serif Medium"/>
              <a:buNone/>
              <a:defRPr b="0" sz="16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Font typeface="IBM Plex Serif Medium"/>
              <a:buNone/>
              <a:defRPr b="0" sz="16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Font typeface="IBM Plex Serif Medium"/>
              <a:buNone/>
              <a:defRPr b="0" sz="16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Font typeface="IBM Plex Serif Medium"/>
              <a:buNone/>
              <a:defRPr b="0" sz="16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9pPr>
          </a:lstStyle>
          <a:p/>
        </p:txBody>
      </p:sp>
      <p:sp>
        <p:nvSpPr>
          <p:cNvPr id="416" name="Google Shape;416;p54"/>
          <p:cNvSpPr txBox="1"/>
          <p:nvPr>
            <p:ph idx="7" type="title"/>
          </p:nvPr>
        </p:nvSpPr>
        <p:spPr>
          <a:xfrm>
            <a:off x="3305859" y="3733750"/>
            <a:ext cx="2532300" cy="6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17" name="Google Shape;417;p54"/>
          <p:cNvSpPr/>
          <p:nvPr/>
        </p:nvSpPr>
        <p:spPr>
          <a:xfrm>
            <a:off x="6065848" y="1204400"/>
            <a:ext cx="2532300" cy="3302700"/>
          </a:xfrm>
          <a:prstGeom prst="roundRect">
            <a:avLst>
              <a:gd fmla="val 4091" name="adj"/>
            </a:avLst>
          </a:prstGeom>
          <a:solidFill>
            <a:srgbClr val="FFFFFF"/>
          </a:solidFill>
          <a:ln>
            <a:noFill/>
          </a:ln>
          <a:effectLst>
            <a:outerShdw blurRad="157163" rotWithShape="0" algn="bl" dir="5400000" dist="19050">
              <a:schemeClr val="lt2">
                <a:alpha val="15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p54"/>
          <p:cNvSpPr/>
          <p:nvPr>
            <p:ph idx="8" type="pic"/>
          </p:nvPr>
        </p:nvSpPr>
        <p:spPr>
          <a:xfrm>
            <a:off x="6634338" y="1614650"/>
            <a:ext cx="1395300" cy="1395300"/>
          </a:xfrm>
          <a:prstGeom prst="ellipse">
            <a:avLst/>
          </a:prstGeom>
          <a:noFill/>
          <a:ln>
            <a:noFill/>
          </a:ln>
        </p:spPr>
      </p:sp>
      <p:sp>
        <p:nvSpPr>
          <p:cNvPr id="419" name="Google Shape;419;p54"/>
          <p:cNvSpPr txBox="1"/>
          <p:nvPr>
            <p:ph idx="9" type="title"/>
          </p:nvPr>
        </p:nvSpPr>
        <p:spPr>
          <a:xfrm>
            <a:off x="6065848" y="3347550"/>
            <a:ext cx="2532300" cy="4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Font typeface="IBM Plex Serif Medium"/>
              <a:buNone/>
              <a:defRPr b="0" sz="16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Font typeface="IBM Plex Serif Medium"/>
              <a:buNone/>
              <a:defRPr b="0" sz="16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Font typeface="IBM Plex Serif Medium"/>
              <a:buNone/>
              <a:defRPr b="0" sz="16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Font typeface="IBM Plex Serif Medium"/>
              <a:buNone/>
              <a:defRPr b="0" sz="16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Font typeface="IBM Plex Serif Medium"/>
              <a:buNone/>
              <a:defRPr b="0" sz="16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Font typeface="IBM Plex Serif Medium"/>
              <a:buNone/>
              <a:defRPr b="0" sz="16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Font typeface="IBM Plex Serif Medium"/>
              <a:buNone/>
              <a:defRPr b="0" sz="16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Font typeface="IBM Plex Serif Medium"/>
              <a:buNone/>
              <a:defRPr b="0" sz="16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Font typeface="IBM Plex Serif Medium"/>
              <a:buNone/>
              <a:defRPr b="0" sz="16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9pPr>
          </a:lstStyle>
          <a:p/>
        </p:txBody>
      </p:sp>
      <p:sp>
        <p:nvSpPr>
          <p:cNvPr id="420" name="Google Shape;420;p54"/>
          <p:cNvSpPr txBox="1"/>
          <p:nvPr>
            <p:ph idx="13" type="title"/>
          </p:nvPr>
        </p:nvSpPr>
        <p:spPr>
          <a:xfrm>
            <a:off x="6065859" y="3733750"/>
            <a:ext cx="2532300" cy="6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ro – Team 3 + Description">
  <p:cSld name="BLANK_1_1_1_1_1_2">
    <p:bg>
      <p:bgPr>
        <a:solidFill>
          <a:schemeClr val="accent5"/>
        </a:solidFill>
      </p:bgPr>
    </p:bg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2" name="Google Shape;422;p5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30205" y="4677025"/>
            <a:ext cx="365760" cy="314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66524" y="733850"/>
            <a:ext cx="365775" cy="363934"/>
          </a:xfrm>
          <a:prstGeom prst="rect">
            <a:avLst/>
          </a:prstGeom>
          <a:noFill/>
          <a:ln>
            <a:noFill/>
          </a:ln>
        </p:spPr>
      </p:pic>
      <p:sp>
        <p:nvSpPr>
          <p:cNvPr id="424" name="Google Shape;424;p55"/>
          <p:cNvSpPr/>
          <p:nvPr/>
        </p:nvSpPr>
        <p:spPr>
          <a:xfrm>
            <a:off x="8739880" y="1260465"/>
            <a:ext cx="146400" cy="1464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25" name="Google Shape;425;p55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426" name="Google Shape;426;p55"/>
          <p:cNvSpPr/>
          <p:nvPr/>
        </p:nvSpPr>
        <p:spPr>
          <a:xfrm>
            <a:off x="545848" y="1204400"/>
            <a:ext cx="2532300" cy="3302700"/>
          </a:xfrm>
          <a:prstGeom prst="roundRect">
            <a:avLst>
              <a:gd fmla="val 4091" name="adj"/>
            </a:avLst>
          </a:prstGeom>
          <a:solidFill>
            <a:srgbClr val="FFFFFF"/>
          </a:solidFill>
          <a:ln>
            <a:noFill/>
          </a:ln>
          <a:effectLst>
            <a:outerShdw blurRad="157163" rotWithShape="0" algn="bl" dir="5400000" dist="19050">
              <a:schemeClr val="lt2">
                <a:alpha val="15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p55"/>
          <p:cNvSpPr/>
          <p:nvPr>
            <p:ph idx="2" type="pic"/>
          </p:nvPr>
        </p:nvSpPr>
        <p:spPr>
          <a:xfrm>
            <a:off x="1335596" y="1557500"/>
            <a:ext cx="952800" cy="952800"/>
          </a:xfrm>
          <a:prstGeom prst="ellipse">
            <a:avLst/>
          </a:prstGeom>
          <a:noFill/>
          <a:ln>
            <a:noFill/>
          </a:ln>
        </p:spPr>
      </p:sp>
      <p:sp>
        <p:nvSpPr>
          <p:cNvPr id="428" name="Google Shape;428;p55"/>
          <p:cNvSpPr txBox="1"/>
          <p:nvPr>
            <p:ph idx="3" type="title"/>
          </p:nvPr>
        </p:nvSpPr>
        <p:spPr>
          <a:xfrm>
            <a:off x="545848" y="2585550"/>
            <a:ext cx="2532300" cy="4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Font typeface="IBM Plex Serif Medium"/>
              <a:buNone/>
              <a:defRPr b="0" sz="16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Font typeface="IBM Plex Serif Medium"/>
              <a:buNone/>
              <a:defRPr b="0" sz="16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Font typeface="IBM Plex Serif Medium"/>
              <a:buNone/>
              <a:defRPr b="0" sz="16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Font typeface="IBM Plex Serif Medium"/>
              <a:buNone/>
              <a:defRPr b="0" sz="16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Font typeface="IBM Plex Serif Medium"/>
              <a:buNone/>
              <a:defRPr b="0" sz="16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Font typeface="IBM Plex Serif Medium"/>
              <a:buNone/>
              <a:defRPr b="0" sz="16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Font typeface="IBM Plex Serif Medium"/>
              <a:buNone/>
              <a:defRPr b="0" sz="16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Font typeface="IBM Plex Serif Medium"/>
              <a:buNone/>
              <a:defRPr b="0" sz="16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Font typeface="IBM Plex Serif Medium"/>
              <a:buNone/>
              <a:defRPr b="0" sz="16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9pPr>
          </a:lstStyle>
          <a:p/>
        </p:txBody>
      </p:sp>
      <p:sp>
        <p:nvSpPr>
          <p:cNvPr id="429" name="Google Shape;429;p55"/>
          <p:cNvSpPr txBox="1"/>
          <p:nvPr>
            <p:ph idx="4" type="title"/>
          </p:nvPr>
        </p:nvSpPr>
        <p:spPr>
          <a:xfrm>
            <a:off x="545859" y="2895550"/>
            <a:ext cx="2532300" cy="6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30" name="Google Shape;430;p55"/>
          <p:cNvSpPr/>
          <p:nvPr/>
        </p:nvSpPr>
        <p:spPr>
          <a:xfrm>
            <a:off x="3305848" y="1204400"/>
            <a:ext cx="2532300" cy="3302700"/>
          </a:xfrm>
          <a:prstGeom prst="roundRect">
            <a:avLst>
              <a:gd fmla="val 4091" name="adj"/>
            </a:avLst>
          </a:prstGeom>
          <a:solidFill>
            <a:srgbClr val="FFFFFF"/>
          </a:solidFill>
          <a:ln>
            <a:noFill/>
          </a:ln>
          <a:effectLst>
            <a:outerShdw blurRad="157163" rotWithShape="0" algn="bl" dir="5400000" dist="19050">
              <a:schemeClr val="lt2">
                <a:alpha val="15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55"/>
          <p:cNvSpPr txBox="1"/>
          <p:nvPr>
            <p:ph idx="5" type="title"/>
          </p:nvPr>
        </p:nvSpPr>
        <p:spPr>
          <a:xfrm>
            <a:off x="3305848" y="2585550"/>
            <a:ext cx="2532300" cy="4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Font typeface="IBM Plex Serif Medium"/>
              <a:buNone/>
              <a:defRPr b="0" sz="16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Font typeface="IBM Plex Serif Medium"/>
              <a:buNone/>
              <a:defRPr b="0" sz="16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Font typeface="IBM Plex Serif Medium"/>
              <a:buNone/>
              <a:defRPr b="0" sz="16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Font typeface="IBM Plex Serif Medium"/>
              <a:buNone/>
              <a:defRPr b="0" sz="16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Font typeface="IBM Plex Serif Medium"/>
              <a:buNone/>
              <a:defRPr b="0" sz="16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Font typeface="IBM Plex Serif Medium"/>
              <a:buNone/>
              <a:defRPr b="0" sz="16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Font typeface="IBM Plex Serif Medium"/>
              <a:buNone/>
              <a:defRPr b="0" sz="16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Font typeface="IBM Plex Serif Medium"/>
              <a:buNone/>
              <a:defRPr b="0" sz="16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Font typeface="IBM Plex Serif Medium"/>
              <a:buNone/>
              <a:defRPr b="0" sz="16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9pPr>
          </a:lstStyle>
          <a:p/>
        </p:txBody>
      </p:sp>
      <p:sp>
        <p:nvSpPr>
          <p:cNvPr id="432" name="Google Shape;432;p55"/>
          <p:cNvSpPr txBox="1"/>
          <p:nvPr>
            <p:ph idx="6" type="title"/>
          </p:nvPr>
        </p:nvSpPr>
        <p:spPr>
          <a:xfrm>
            <a:off x="3305859" y="2895550"/>
            <a:ext cx="2532300" cy="6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33" name="Google Shape;433;p55"/>
          <p:cNvSpPr/>
          <p:nvPr/>
        </p:nvSpPr>
        <p:spPr>
          <a:xfrm>
            <a:off x="6065848" y="1204400"/>
            <a:ext cx="2532300" cy="3302700"/>
          </a:xfrm>
          <a:prstGeom prst="roundRect">
            <a:avLst>
              <a:gd fmla="val 4091" name="adj"/>
            </a:avLst>
          </a:prstGeom>
          <a:solidFill>
            <a:srgbClr val="FFFFFF"/>
          </a:solidFill>
          <a:ln>
            <a:noFill/>
          </a:ln>
          <a:effectLst>
            <a:outerShdw blurRad="157163" rotWithShape="0" algn="bl" dir="5400000" dist="19050">
              <a:schemeClr val="lt2">
                <a:alpha val="15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4" name="Google Shape;434;p55"/>
          <p:cNvSpPr txBox="1"/>
          <p:nvPr>
            <p:ph idx="7" type="title"/>
          </p:nvPr>
        </p:nvSpPr>
        <p:spPr>
          <a:xfrm>
            <a:off x="6065848" y="2585550"/>
            <a:ext cx="2532300" cy="4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Font typeface="IBM Plex Serif Medium"/>
              <a:buNone/>
              <a:defRPr b="0" sz="16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Font typeface="IBM Plex Serif Medium"/>
              <a:buNone/>
              <a:defRPr b="0" sz="16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Font typeface="IBM Plex Serif Medium"/>
              <a:buNone/>
              <a:defRPr b="0" sz="16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Font typeface="IBM Plex Serif Medium"/>
              <a:buNone/>
              <a:defRPr b="0" sz="16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Font typeface="IBM Plex Serif Medium"/>
              <a:buNone/>
              <a:defRPr b="0" sz="16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Font typeface="IBM Plex Serif Medium"/>
              <a:buNone/>
              <a:defRPr b="0" sz="16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Font typeface="IBM Plex Serif Medium"/>
              <a:buNone/>
              <a:defRPr b="0" sz="16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Font typeface="IBM Plex Serif Medium"/>
              <a:buNone/>
              <a:defRPr b="0" sz="16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Font typeface="IBM Plex Serif Medium"/>
              <a:buNone/>
              <a:defRPr b="0" sz="16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9pPr>
          </a:lstStyle>
          <a:p/>
        </p:txBody>
      </p:sp>
      <p:sp>
        <p:nvSpPr>
          <p:cNvPr id="435" name="Google Shape;435;p55"/>
          <p:cNvSpPr txBox="1"/>
          <p:nvPr>
            <p:ph idx="8" type="title"/>
          </p:nvPr>
        </p:nvSpPr>
        <p:spPr>
          <a:xfrm>
            <a:off x="6065859" y="2895550"/>
            <a:ext cx="2532300" cy="6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36" name="Google Shape;436;p55"/>
          <p:cNvSpPr/>
          <p:nvPr>
            <p:ph idx="9" type="pic"/>
          </p:nvPr>
        </p:nvSpPr>
        <p:spPr>
          <a:xfrm>
            <a:off x="4095596" y="1557500"/>
            <a:ext cx="952800" cy="952800"/>
          </a:xfrm>
          <a:prstGeom prst="ellipse">
            <a:avLst/>
          </a:prstGeom>
          <a:noFill/>
          <a:ln>
            <a:noFill/>
          </a:ln>
        </p:spPr>
      </p:sp>
      <p:sp>
        <p:nvSpPr>
          <p:cNvPr id="437" name="Google Shape;437;p55"/>
          <p:cNvSpPr/>
          <p:nvPr>
            <p:ph idx="13" type="pic"/>
          </p:nvPr>
        </p:nvSpPr>
        <p:spPr>
          <a:xfrm>
            <a:off x="6855596" y="1557500"/>
            <a:ext cx="952800" cy="952800"/>
          </a:xfrm>
          <a:prstGeom prst="ellipse">
            <a:avLst/>
          </a:prstGeom>
          <a:noFill/>
          <a:ln>
            <a:noFill/>
          </a:ln>
        </p:spPr>
      </p:sp>
      <p:sp>
        <p:nvSpPr>
          <p:cNvPr id="438" name="Google Shape;438;p55"/>
          <p:cNvSpPr txBox="1"/>
          <p:nvPr>
            <p:ph idx="14" type="title"/>
          </p:nvPr>
        </p:nvSpPr>
        <p:spPr>
          <a:xfrm>
            <a:off x="752550" y="3399525"/>
            <a:ext cx="2152500" cy="6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b="0" sz="1100">
                <a:solidFill>
                  <a:srgbClr val="434343"/>
                </a:solidFill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b="0" sz="1100">
                <a:solidFill>
                  <a:srgbClr val="434343"/>
                </a:solidFill>
              </a:defRPr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b="0" sz="1100">
                <a:solidFill>
                  <a:srgbClr val="434343"/>
                </a:solidFill>
              </a:defRPr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b="0" sz="1100">
                <a:solidFill>
                  <a:srgbClr val="434343"/>
                </a:solidFill>
              </a:defRPr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b="0" sz="1100">
                <a:solidFill>
                  <a:srgbClr val="434343"/>
                </a:solidFill>
              </a:defRPr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b="0" sz="1100">
                <a:solidFill>
                  <a:srgbClr val="434343"/>
                </a:solidFill>
              </a:defRPr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b="0" sz="1100">
                <a:solidFill>
                  <a:srgbClr val="434343"/>
                </a:solidFill>
              </a:defRPr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b="0" sz="1100">
                <a:solidFill>
                  <a:srgbClr val="434343"/>
                </a:solidFill>
              </a:defRPr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b="0" sz="1100"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439" name="Google Shape;439;p55"/>
          <p:cNvSpPr txBox="1"/>
          <p:nvPr>
            <p:ph idx="15" type="title"/>
          </p:nvPr>
        </p:nvSpPr>
        <p:spPr>
          <a:xfrm>
            <a:off x="3495750" y="3399525"/>
            <a:ext cx="2152500" cy="6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b="0" sz="1100">
                <a:solidFill>
                  <a:srgbClr val="434343"/>
                </a:solidFill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b="0" sz="1100">
                <a:solidFill>
                  <a:srgbClr val="434343"/>
                </a:solidFill>
              </a:defRPr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b="0" sz="1100">
                <a:solidFill>
                  <a:srgbClr val="434343"/>
                </a:solidFill>
              </a:defRPr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b="0" sz="1100">
                <a:solidFill>
                  <a:srgbClr val="434343"/>
                </a:solidFill>
              </a:defRPr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b="0" sz="1100">
                <a:solidFill>
                  <a:srgbClr val="434343"/>
                </a:solidFill>
              </a:defRPr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b="0" sz="1100">
                <a:solidFill>
                  <a:srgbClr val="434343"/>
                </a:solidFill>
              </a:defRPr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b="0" sz="1100">
                <a:solidFill>
                  <a:srgbClr val="434343"/>
                </a:solidFill>
              </a:defRPr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b="0" sz="1100">
                <a:solidFill>
                  <a:srgbClr val="434343"/>
                </a:solidFill>
              </a:defRPr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b="0" sz="1100"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440" name="Google Shape;440;p55"/>
          <p:cNvSpPr txBox="1"/>
          <p:nvPr>
            <p:ph idx="16" type="title"/>
          </p:nvPr>
        </p:nvSpPr>
        <p:spPr>
          <a:xfrm>
            <a:off x="6255750" y="3399525"/>
            <a:ext cx="2152500" cy="6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b="0" sz="1100">
                <a:solidFill>
                  <a:srgbClr val="434343"/>
                </a:solidFill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b="0" sz="1100">
                <a:solidFill>
                  <a:srgbClr val="434343"/>
                </a:solidFill>
              </a:defRPr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b="0" sz="1100">
                <a:solidFill>
                  <a:srgbClr val="434343"/>
                </a:solidFill>
              </a:defRPr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b="0" sz="1100">
                <a:solidFill>
                  <a:srgbClr val="434343"/>
                </a:solidFill>
              </a:defRPr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b="0" sz="1100">
                <a:solidFill>
                  <a:srgbClr val="434343"/>
                </a:solidFill>
              </a:defRPr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b="0" sz="1100">
                <a:solidFill>
                  <a:srgbClr val="434343"/>
                </a:solidFill>
              </a:defRPr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b="0" sz="1100">
                <a:solidFill>
                  <a:srgbClr val="434343"/>
                </a:solidFill>
              </a:defRPr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b="0" sz="1100">
                <a:solidFill>
                  <a:srgbClr val="434343"/>
                </a:solidFill>
              </a:defRPr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b="0" sz="1100">
                <a:solidFill>
                  <a:srgbClr val="434343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ro – Team 4">
  <p:cSld name="BLANK_1_1_1_1_1_1">
    <p:bg>
      <p:bgPr>
        <a:solidFill>
          <a:schemeClr val="accent5"/>
        </a:solidFill>
      </p:bgPr>
    </p:bg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2" name="Google Shape;442;p5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30205" y="4677025"/>
            <a:ext cx="365760" cy="314554"/>
          </a:xfrm>
          <a:prstGeom prst="rect">
            <a:avLst/>
          </a:prstGeom>
          <a:noFill/>
          <a:ln>
            <a:noFill/>
          </a:ln>
        </p:spPr>
      </p:pic>
      <p:sp>
        <p:nvSpPr>
          <p:cNvPr id="443" name="Google Shape;443;p56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pic>
        <p:nvPicPr>
          <p:cNvPr id="444" name="Google Shape;444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66524" y="810050"/>
            <a:ext cx="365775" cy="363934"/>
          </a:xfrm>
          <a:prstGeom prst="rect">
            <a:avLst/>
          </a:prstGeom>
          <a:noFill/>
          <a:ln>
            <a:noFill/>
          </a:ln>
        </p:spPr>
      </p:pic>
      <p:sp>
        <p:nvSpPr>
          <p:cNvPr id="445" name="Google Shape;445;p56"/>
          <p:cNvSpPr/>
          <p:nvPr/>
        </p:nvSpPr>
        <p:spPr>
          <a:xfrm>
            <a:off x="8739880" y="1336665"/>
            <a:ext cx="146400" cy="1464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46" name="Google Shape;446;p56"/>
          <p:cNvSpPr/>
          <p:nvPr/>
        </p:nvSpPr>
        <p:spPr>
          <a:xfrm>
            <a:off x="562388" y="1280600"/>
            <a:ext cx="3922200" cy="1484400"/>
          </a:xfrm>
          <a:prstGeom prst="roundRect">
            <a:avLst>
              <a:gd fmla="val 11353" name="adj"/>
            </a:avLst>
          </a:prstGeom>
          <a:solidFill>
            <a:srgbClr val="FFFFFF"/>
          </a:solidFill>
          <a:ln>
            <a:noFill/>
          </a:ln>
          <a:effectLst>
            <a:outerShdw blurRad="157163" rotWithShape="0" algn="bl" dir="5400000" dist="19050">
              <a:schemeClr val="lt2">
                <a:alpha val="15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7" name="Google Shape;447;p56"/>
          <p:cNvSpPr/>
          <p:nvPr>
            <p:ph idx="2" type="pic"/>
          </p:nvPr>
        </p:nvSpPr>
        <p:spPr>
          <a:xfrm>
            <a:off x="858137" y="1592900"/>
            <a:ext cx="859800" cy="859800"/>
          </a:xfrm>
          <a:prstGeom prst="ellipse">
            <a:avLst/>
          </a:prstGeom>
          <a:noFill/>
          <a:ln>
            <a:noFill/>
          </a:ln>
        </p:spPr>
      </p:sp>
      <p:sp>
        <p:nvSpPr>
          <p:cNvPr id="448" name="Google Shape;448;p56"/>
          <p:cNvSpPr/>
          <p:nvPr/>
        </p:nvSpPr>
        <p:spPr>
          <a:xfrm>
            <a:off x="4659400" y="1280600"/>
            <a:ext cx="3922200" cy="1484400"/>
          </a:xfrm>
          <a:prstGeom prst="roundRect">
            <a:avLst>
              <a:gd fmla="val 11353" name="adj"/>
            </a:avLst>
          </a:prstGeom>
          <a:solidFill>
            <a:srgbClr val="FFFFFF"/>
          </a:solidFill>
          <a:ln>
            <a:noFill/>
          </a:ln>
          <a:effectLst>
            <a:outerShdw blurRad="157163" rotWithShape="0" algn="bl" dir="5400000" dist="19050">
              <a:schemeClr val="lt2">
                <a:alpha val="15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9" name="Google Shape;449;p56"/>
          <p:cNvSpPr txBox="1"/>
          <p:nvPr>
            <p:ph idx="3" type="title"/>
          </p:nvPr>
        </p:nvSpPr>
        <p:spPr>
          <a:xfrm>
            <a:off x="1853477" y="1993275"/>
            <a:ext cx="2516100" cy="6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50" name="Google Shape;450;p56"/>
          <p:cNvSpPr txBox="1"/>
          <p:nvPr>
            <p:ph idx="4" type="title"/>
          </p:nvPr>
        </p:nvSpPr>
        <p:spPr>
          <a:xfrm>
            <a:off x="1853477" y="1683275"/>
            <a:ext cx="2516100" cy="4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IBM Plex Serif Medium"/>
              <a:buNone/>
              <a:defRPr b="0" sz="18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Font typeface="IBM Plex Serif Medium"/>
              <a:buNone/>
              <a:defRPr b="0" sz="18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Font typeface="IBM Plex Serif Medium"/>
              <a:buNone/>
              <a:defRPr b="0" sz="18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Font typeface="IBM Plex Serif Medium"/>
              <a:buNone/>
              <a:defRPr b="0" sz="18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Font typeface="IBM Plex Serif Medium"/>
              <a:buNone/>
              <a:defRPr b="0" sz="18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Font typeface="IBM Plex Serif Medium"/>
              <a:buNone/>
              <a:defRPr b="0" sz="18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Font typeface="IBM Plex Serif Medium"/>
              <a:buNone/>
              <a:defRPr b="0" sz="18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Font typeface="IBM Plex Serif Medium"/>
              <a:buNone/>
              <a:defRPr b="0" sz="18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Font typeface="IBM Plex Serif Medium"/>
              <a:buNone/>
              <a:defRPr b="0" sz="18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9pPr>
          </a:lstStyle>
          <a:p/>
        </p:txBody>
      </p:sp>
      <p:sp>
        <p:nvSpPr>
          <p:cNvPr id="451" name="Google Shape;451;p56"/>
          <p:cNvSpPr/>
          <p:nvPr>
            <p:ph idx="5" type="pic"/>
          </p:nvPr>
        </p:nvSpPr>
        <p:spPr>
          <a:xfrm>
            <a:off x="4955149" y="1592900"/>
            <a:ext cx="859800" cy="859800"/>
          </a:xfrm>
          <a:prstGeom prst="ellipse">
            <a:avLst/>
          </a:prstGeom>
          <a:noFill/>
          <a:ln>
            <a:noFill/>
          </a:ln>
        </p:spPr>
      </p:sp>
      <p:sp>
        <p:nvSpPr>
          <p:cNvPr id="452" name="Google Shape;452;p56"/>
          <p:cNvSpPr txBox="1"/>
          <p:nvPr>
            <p:ph idx="6" type="title"/>
          </p:nvPr>
        </p:nvSpPr>
        <p:spPr>
          <a:xfrm>
            <a:off x="5950475" y="1683275"/>
            <a:ext cx="2516100" cy="4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IBM Plex Serif Medium"/>
              <a:buNone/>
              <a:defRPr b="0" sz="18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Font typeface="IBM Plex Serif Medium"/>
              <a:buNone/>
              <a:defRPr b="0" sz="18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Font typeface="IBM Plex Serif Medium"/>
              <a:buNone/>
              <a:defRPr b="0" sz="18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Font typeface="IBM Plex Serif Medium"/>
              <a:buNone/>
              <a:defRPr b="0" sz="18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Font typeface="IBM Plex Serif Medium"/>
              <a:buNone/>
              <a:defRPr b="0" sz="18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Font typeface="IBM Plex Serif Medium"/>
              <a:buNone/>
              <a:defRPr b="0" sz="18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Font typeface="IBM Plex Serif Medium"/>
              <a:buNone/>
              <a:defRPr b="0" sz="18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Font typeface="IBM Plex Serif Medium"/>
              <a:buNone/>
              <a:defRPr b="0" sz="18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Font typeface="IBM Plex Serif Medium"/>
              <a:buNone/>
              <a:defRPr b="0" sz="18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9pPr>
          </a:lstStyle>
          <a:p/>
        </p:txBody>
      </p:sp>
      <p:sp>
        <p:nvSpPr>
          <p:cNvPr id="453" name="Google Shape;453;p56"/>
          <p:cNvSpPr txBox="1"/>
          <p:nvPr>
            <p:ph idx="7" type="title"/>
          </p:nvPr>
        </p:nvSpPr>
        <p:spPr>
          <a:xfrm>
            <a:off x="5950475" y="1993275"/>
            <a:ext cx="2516100" cy="6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54" name="Google Shape;454;p56"/>
          <p:cNvSpPr/>
          <p:nvPr/>
        </p:nvSpPr>
        <p:spPr>
          <a:xfrm>
            <a:off x="562388" y="2944125"/>
            <a:ext cx="3922200" cy="1484400"/>
          </a:xfrm>
          <a:prstGeom prst="roundRect">
            <a:avLst>
              <a:gd fmla="val 11353" name="adj"/>
            </a:avLst>
          </a:prstGeom>
          <a:solidFill>
            <a:srgbClr val="FFFFFF"/>
          </a:solidFill>
          <a:ln>
            <a:noFill/>
          </a:ln>
          <a:effectLst>
            <a:outerShdw blurRad="157163" rotWithShape="0" algn="bl" dir="5400000" dist="19050">
              <a:schemeClr val="lt2">
                <a:alpha val="15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p56"/>
          <p:cNvSpPr/>
          <p:nvPr>
            <p:ph idx="8" type="pic"/>
          </p:nvPr>
        </p:nvSpPr>
        <p:spPr>
          <a:xfrm>
            <a:off x="858137" y="3256425"/>
            <a:ext cx="859800" cy="859800"/>
          </a:xfrm>
          <a:prstGeom prst="ellipse">
            <a:avLst/>
          </a:prstGeom>
          <a:noFill/>
          <a:ln>
            <a:noFill/>
          </a:ln>
        </p:spPr>
      </p:sp>
      <p:sp>
        <p:nvSpPr>
          <p:cNvPr id="456" name="Google Shape;456;p56"/>
          <p:cNvSpPr txBox="1"/>
          <p:nvPr>
            <p:ph idx="9" type="title"/>
          </p:nvPr>
        </p:nvSpPr>
        <p:spPr>
          <a:xfrm>
            <a:off x="1853477" y="3346800"/>
            <a:ext cx="2516100" cy="4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IBM Plex Serif Medium"/>
              <a:buNone/>
              <a:defRPr b="0" sz="18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Font typeface="IBM Plex Serif Medium"/>
              <a:buNone/>
              <a:defRPr b="0" sz="18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Font typeface="IBM Plex Serif Medium"/>
              <a:buNone/>
              <a:defRPr b="0" sz="18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Font typeface="IBM Plex Serif Medium"/>
              <a:buNone/>
              <a:defRPr b="0" sz="18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Font typeface="IBM Plex Serif Medium"/>
              <a:buNone/>
              <a:defRPr b="0" sz="18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Font typeface="IBM Plex Serif Medium"/>
              <a:buNone/>
              <a:defRPr b="0" sz="18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Font typeface="IBM Plex Serif Medium"/>
              <a:buNone/>
              <a:defRPr b="0" sz="18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Font typeface="IBM Plex Serif Medium"/>
              <a:buNone/>
              <a:defRPr b="0" sz="18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Font typeface="IBM Plex Serif Medium"/>
              <a:buNone/>
              <a:defRPr b="0" sz="18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9pPr>
          </a:lstStyle>
          <a:p/>
        </p:txBody>
      </p:sp>
      <p:sp>
        <p:nvSpPr>
          <p:cNvPr id="457" name="Google Shape;457;p56"/>
          <p:cNvSpPr txBox="1"/>
          <p:nvPr>
            <p:ph idx="13" type="title"/>
          </p:nvPr>
        </p:nvSpPr>
        <p:spPr>
          <a:xfrm>
            <a:off x="1853475" y="3656800"/>
            <a:ext cx="2516100" cy="6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58" name="Google Shape;458;p56"/>
          <p:cNvSpPr/>
          <p:nvPr/>
        </p:nvSpPr>
        <p:spPr>
          <a:xfrm>
            <a:off x="4659400" y="2944125"/>
            <a:ext cx="3922200" cy="1484400"/>
          </a:xfrm>
          <a:prstGeom prst="roundRect">
            <a:avLst>
              <a:gd fmla="val 11353" name="adj"/>
            </a:avLst>
          </a:prstGeom>
          <a:solidFill>
            <a:srgbClr val="FFFFFF"/>
          </a:solidFill>
          <a:ln>
            <a:noFill/>
          </a:ln>
          <a:effectLst>
            <a:outerShdw blurRad="157163" rotWithShape="0" algn="bl" dir="5400000" dist="19050">
              <a:schemeClr val="lt2">
                <a:alpha val="15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9" name="Google Shape;459;p56"/>
          <p:cNvSpPr/>
          <p:nvPr>
            <p:ph idx="14" type="pic"/>
          </p:nvPr>
        </p:nvSpPr>
        <p:spPr>
          <a:xfrm>
            <a:off x="4955149" y="3256425"/>
            <a:ext cx="859800" cy="859800"/>
          </a:xfrm>
          <a:prstGeom prst="ellipse">
            <a:avLst/>
          </a:prstGeom>
          <a:noFill/>
          <a:ln>
            <a:noFill/>
          </a:ln>
        </p:spPr>
      </p:sp>
      <p:sp>
        <p:nvSpPr>
          <p:cNvPr id="460" name="Google Shape;460;p56"/>
          <p:cNvSpPr txBox="1"/>
          <p:nvPr>
            <p:ph idx="15" type="title"/>
          </p:nvPr>
        </p:nvSpPr>
        <p:spPr>
          <a:xfrm>
            <a:off x="5950475" y="3346800"/>
            <a:ext cx="2516100" cy="4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IBM Plex Serif Medium"/>
              <a:buNone/>
              <a:defRPr b="0" sz="18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Font typeface="IBM Plex Serif Medium"/>
              <a:buNone/>
              <a:defRPr b="0" sz="18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Font typeface="IBM Plex Serif Medium"/>
              <a:buNone/>
              <a:defRPr b="0" sz="18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Font typeface="IBM Plex Serif Medium"/>
              <a:buNone/>
              <a:defRPr b="0" sz="18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Font typeface="IBM Plex Serif Medium"/>
              <a:buNone/>
              <a:defRPr b="0" sz="18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Font typeface="IBM Plex Serif Medium"/>
              <a:buNone/>
              <a:defRPr b="0" sz="18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Font typeface="IBM Plex Serif Medium"/>
              <a:buNone/>
              <a:defRPr b="0" sz="18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Font typeface="IBM Plex Serif Medium"/>
              <a:buNone/>
              <a:defRPr b="0" sz="18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Font typeface="IBM Plex Serif Medium"/>
              <a:buNone/>
              <a:defRPr b="0" sz="18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9pPr>
          </a:lstStyle>
          <a:p/>
        </p:txBody>
      </p:sp>
      <p:sp>
        <p:nvSpPr>
          <p:cNvPr id="461" name="Google Shape;461;p56"/>
          <p:cNvSpPr txBox="1"/>
          <p:nvPr>
            <p:ph idx="16" type="title"/>
          </p:nvPr>
        </p:nvSpPr>
        <p:spPr>
          <a:xfrm>
            <a:off x="5950475" y="3656800"/>
            <a:ext cx="2516100" cy="6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ro – Team 4 1">
  <p:cSld name="BLANK_1_1_1_1_1_1_2">
    <p:bg>
      <p:bgPr>
        <a:solidFill>
          <a:schemeClr val="accent5"/>
        </a:solidFill>
      </p:bgPr>
    </p:bg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3" name="Google Shape;463;p5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30205" y="4677025"/>
            <a:ext cx="365760" cy="314554"/>
          </a:xfrm>
          <a:prstGeom prst="rect">
            <a:avLst/>
          </a:prstGeom>
          <a:noFill/>
          <a:ln>
            <a:noFill/>
          </a:ln>
        </p:spPr>
      </p:pic>
      <p:sp>
        <p:nvSpPr>
          <p:cNvPr id="464" name="Google Shape;464;p57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pic>
        <p:nvPicPr>
          <p:cNvPr id="465" name="Google Shape;465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66524" y="810050"/>
            <a:ext cx="365775" cy="363934"/>
          </a:xfrm>
          <a:prstGeom prst="rect">
            <a:avLst/>
          </a:prstGeom>
          <a:noFill/>
          <a:ln>
            <a:noFill/>
          </a:ln>
        </p:spPr>
      </p:pic>
      <p:sp>
        <p:nvSpPr>
          <p:cNvPr id="466" name="Google Shape;466;p57"/>
          <p:cNvSpPr/>
          <p:nvPr/>
        </p:nvSpPr>
        <p:spPr>
          <a:xfrm>
            <a:off x="8739880" y="1336665"/>
            <a:ext cx="146400" cy="1464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67" name="Google Shape;467;p57"/>
          <p:cNvSpPr/>
          <p:nvPr/>
        </p:nvSpPr>
        <p:spPr>
          <a:xfrm>
            <a:off x="562388" y="1280600"/>
            <a:ext cx="3922200" cy="1484400"/>
          </a:xfrm>
          <a:prstGeom prst="roundRect">
            <a:avLst>
              <a:gd fmla="val 11353" name="adj"/>
            </a:avLst>
          </a:prstGeom>
          <a:solidFill>
            <a:srgbClr val="FFFFFF"/>
          </a:solidFill>
          <a:ln>
            <a:noFill/>
          </a:ln>
          <a:effectLst>
            <a:outerShdw blurRad="157163" rotWithShape="0" algn="bl" dir="5400000" dist="19050">
              <a:schemeClr val="lt2">
                <a:alpha val="15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8" name="Google Shape;468;p57"/>
          <p:cNvSpPr/>
          <p:nvPr>
            <p:ph idx="2" type="pic"/>
          </p:nvPr>
        </p:nvSpPr>
        <p:spPr>
          <a:xfrm>
            <a:off x="858137" y="1592900"/>
            <a:ext cx="859800" cy="859800"/>
          </a:xfrm>
          <a:prstGeom prst="ellipse">
            <a:avLst/>
          </a:prstGeom>
          <a:noFill/>
          <a:ln>
            <a:noFill/>
          </a:ln>
        </p:spPr>
      </p:sp>
      <p:sp>
        <p:nvSpPr>
          <p:cNvPr id="469" name="Google Shape;469;p57"/>
          <p:cNvSpPr txBox="1"/>
          <p:nvPr>
            <p:ph idx="3" type="title"/>
          </p:nvPr>
        </p:nvSpPr>
        <p:spPr>
          <a:xfrm>
            <a:off x="1853477" y="1530875"/>
            <a:ext cx="2516100" cy="4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700"/>
              <a:buFont typeface="IBM Plex Serif Medium"/>
              <a:buNone/>
              <a:defRPr b="0" sz="17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700"/>
              <a:buFont typeface="IBM Plex Serif Medium"/>
              <a:buNone/>
              <a:defRPr b="0" sz="17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700"/>
              <a:buFont typeface="IBM Plex Serif Medium"/>
              <a:buNone/>
              <a:defRPr b="0" sz="17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700"/>
              <a:buFont typeface="IBM Plex Serif Medium"/>
              <a:buNone/>
              <a:defRPr b="0" sz="17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700"/>
              <a:buFont typeface="IBM Plex Serif Medium"/>
              <a:buNone/>
              <a:defRPr b="0" sz="17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700"/>
              <a:buFont typeface="IBM Plex Serif Medium"/>
              <a:buNone/>
              <a:defRPr b="0" sz="17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700"/>
              <a:buFont typeface="IBM Plex Serif Medium"/>
              <a:buNone/>
              <a:defRPr b="0" sz="17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700"/>
              <a:buFont typeface="IBM Plex Serif Medium"/>
              <a:buNone/>
              <a:defRPr b="0" sz="17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700"/>
              <a:buFont typeface="IBM Plex Serif Medium"/>
              <a:buNone/>
              <a:defRPr b="0" sz="17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9pPr>
          </a:lstStyle>
          <a:p/>
        </p:txBody>
      </p:sp>
      <p:sp>
        <p:nvSpPr>
          <p:cNvPr id="470" name="Google Shape;470;p57"/>
          <p:cNvSpPr txBox="1"/>
          <p:nvPr>
            <p:ph idx="4" type="title"/>
          </p:nvPr>
        </p:nvSpPr>
        <p:spPr>
          <a:xfrm>
            <a:off x="1853477" y="1840875"/>
            <a:ext cx="2516100" cy="6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71" name="Google Shape;471;p57"/>
          <p:cNvSpPr/>
          <p:nvPr/>
        </p:nvSpPr>
        <p:spPr>
          <a:xfrm>
            <a:off x="4659400" y="1280600"/>
            <a:ext cx="3922200" cy="1484400"/>
          </a:xfrm>
          <a:prstGeom prst="roundRect">
            <a:avLst>
              <a:gd fmla="val 11353" name="adj"/>
            </a:avLst>
          </a:prstGeom>
          <a:solidFill>
            <a:srgbClr val="FFFFFF"/>
          </a:solidFill>
          <a:ln>
            <a:noFill/>
          </a:ln>
          <a:effectLst>
            <a:outerShdw blurRad="157163" rotWithShape="0" algn="bl" dir="5400000" dist="19050">
              <a:schemeClr val="lt2">
                <a:alpha val="15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2" name="Google Shape;472;p57"/>
          <p:cNvSpPr/>
          <p:nvPr>
            <p:ph idx="5" type="pic"/>
          </p:nvPr>
        </p:nvSpPr>
        <p:spPr>
          <a:xfrm>
            <a:off x="4955149" y="1592900"/>
            <a:ext cx="859800" cy="859800"/>
          </a:xfrm>
          <a:prstGeom prst="ellipse">
            <a:avLst/>
          </a:prstGeom>
          <a:noFill/>
          <a:ln>
            <a:noFill/>
          </a:ln>
        </p:spPr>
      </p:sp>
      <p:sp>
        <p:nvSpPr>
          <p:cNvPr id="473" name="Google Shape;473;p57"/>
          <p:cNvSpPr txBox="1"/>
          <p:nvPr>
            <p:ph idx="6" type="title"/>
          </p:nvPr>
        </p:nvSpPr>
        <p:spPr>
          <a:xfrm>
            <a:off x="5950475" y="1530875"/>
            <a:ext cx="2516100" cy="4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700"/>
              <a:buFont typeface="IBM Plex Serif Medium"/>
              <a:buNone/>
              <a:defRPr b="0" sz="17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700"/>
              <a:buFont typeface="IBM Plex Serif Medium"/>
              <a:buNone/>
              <a:defRPr b="0" sz="17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700"/>
              <a:buFont typeface="IBM Plex Serif Medium"/>
              <a:buNone/>
              <a:defRPr b="0" sz="17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700"/>
              <a:buFont typeface="IBM Plex Serif Medium"/>
              <a:buNone/>
              <a:defRPr b="0" sz="17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700"/>
              <a:buFont typeface="IBM Plex Serif Medium"/>
              <a:buNone/>
              <a:defRPr b="0" sz="17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700"/>
              <a:buFont typeface="IBM Plex Serif Medium"/>
              <a:buNone/>
              <a:defRPr b="0" sz="17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700"/>
              <a:buFont typeface="IBM Plex Serif Medium"/>
              <a:buNone/>
              <a:defRPr b="0" sz="17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700"/>
              <a:buFont typeface="IBM Plex Serif Medium"/>
              <a:buNone/>
              <a:defRPr b="0" sz="17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700"/>
              <a:buFont typeface="IBM Plex Serif Medium"/>
              <a:buNone/>
              <a:defRPr b="0" sz="17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9pPr>
          </a:lstStyle>
          <a:p/>
        </p:txBody>
      </p:sp>
      <p:sp>
        <p:nvSpPr>
          <p:cNvPr id="474" name="Google Shape;474;p57"/>
          <p:cNvSpPr txBox="1"/>
          <p:nvPr>
            <p:ph idx="7" type="title"/>
          </p:nvPr>
        </p:nvSpPr>
        <p:spPr>
          <a:xfrm>
            <a:off x="5950475" y="1840875"/>
            <a:ext cx="2516100" cy="6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75" name="Google Shape;475;p57"/>
          <p:cNvSpPr/>
          <p:nvPr/>
        </p:nvSpPr>
        <p:spPr>
          <a:xfrm>
            <a:off x="562388" y="2944125"/>
            <a:ext cx="3922200" cy="1484400"/>
          </a:xfrm>
          <a:prstGeom prst="roundRect">
            <a:avLst>
              <a:gd fmla="val 11353" name="adj"/>
            </a:avLst>
          </a:prstGeom>
          <a:solidFill>
            <a:srgbClr val="FFFFFF"/>
          </a:solidFill>
          <a:ln>
            <a:noFill/>
          </a:ln>
          <a:effectLst>
            <a:outerShdw blurRad="157163" rotWithShape="0" algn="bl" dir="5400000" dist="19050">
              <a:schemeClr val="lt2">
                <a:alpha val="15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6" name="Google Shape;476;p57"/>
          <p:cNvSpPr/>
          <p:nvPr>
            <p:ph idx="8" type="pic"/>
          </p:nvPr>
        </p:nvSpPr>
        <p:spPr>
          <a:xfrm>
            <a:off x="858137" y="3256425"/>
            <a:ext cx="859800" cy="859800"/>
          </a:xfrm>
          <a:prstGeom prst="ellipse">
            <a:avLst/>
          </a:prstGeom>
          <a:noFill/>
          <a:ln>
            <a:noFill/>
          </a:ln>
        </p:spPr>
      </p:sp>
      <p:sp>
        <p:nvSpPr>
          <p:cNvPr id="477" name="Google Shape;477;p57"/>
          <p:cNvSpPr txBox="1"/>
          <p:nvPr>
            <p:ph idx="9" type="title"/>
          </p:nvPr>
        </p:nvSpPr>
        <p:spPr>
          <a:xfrm>
            <a:off x="1853477" y="3194400"/>
            <a:ext cx="2516100" cy="4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700"/>
              <a:buFont typeface="IBM Plex Serif Medium"/>
              <a:buNone/>
              <a:defRPr b="0" sz="17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700"/>
              <a:buFont typeface="IBM Plex Serif Medium"/>
              <a:buNone/>
              <a:defRPr b="0" sz="17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700"/>
              <a:buFont typeface="IBM Plex Serif Medium"/>
              <a:buNone/>
              <a:defRPr b="0" sz="17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700"/>
              <a:buFont typeface="IBM Plex Serif Medium"/>
              <a:buNone/>
              <a:defRPr b="0" sz="17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700"/>
              <a:buFont typeface="IBM Plex Serif Medium"/>
              <a:buNone/>
              <a:defRPr b="0" sz="17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700"/>
              <a:buFont typeface="IBM Plex Serif Medium"/>
              <a:buNone/>
              <a:defRPr b="0" sz="17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700"/>
              <a:buFont typeface="IBM Plex Serif Medium"/>
              <a:buNone/>
              <a:defRPr b="0" sz="17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700"/>
              <a:buFont typeface="IBM Plex Serif Medium"/>
              <a:buNone/>
              <a:defRPr b="0" sz="17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700"/>
              <a:buFont typeface="IBM Plex Serif Medium"/>
              <a:buNone/>
              <a:defRPr b="0" sz="17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9pPr>
          </a:lstStyle>
          <a:p/>
        </p:txBody>
      </p:sp>
      <p:sp>
        <p:nvSpPr>
          <p:cNvPr id="478" name="Google Shape;478;p57"/>
          <p:cNvSpPr txBox="1"/>
          <p:nvPr>
            <p:ph idx="13" type="title"/>
          </p:nvPr>
        </p:nvSpPr>
        <p:spPr>
          <a:xfrm>
            <a:off x="1853475" y="3504400"/>
            <a:ext cx="2516100" cy="6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79" name="Google Shape;479;p57"/>
          <p:cNvSpPr/>
          <p:nvPr/>
        </p:nvSpPr>
        <p:spPr>
          <a:xfrm>
            <a:off x="4659400" y="2944125"/>
            <a:ext cx="3922200" cy="1484400"/>
          </a:xfrm>
          <a:prstGeom prst="roundRect">
            <a:avLst>
              <a:gd fmla="val 11353" name="adj"/>
            </a:avLst>
          </a:prstGeom>
          <a:solidFill>
            <a:srgbClr val="FFFFFF"/>
          </a:solidFill>
          <a:ln>
            <a:noFill/>
          </a:ln>
          <a:effectLst>
            <a:outerShdw blurRad="157163" rotWithShape="0" algn="bl" dir="5400000" dist="19050">
              <a:schemeClr val="lt2">
                <a:alpha val="15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0" name="Google Shape;480;p57"/>
          <p:cNvSpPr/>
          <p:nvPr>
            <p:ph idx="14" type="pic"/>
          </p:nvPr>
        </p:nvSpPr>
        <p:spPr>
          <a:xfrm>
            <a:off x="4955149" y="3256425"/>
            <a:ext cx="859800" cy="859800"/>
          </a:xfrm>
          <a:prstGeom prst="ellipse">
            <a:avLst/>
          </a:prstGeom>
          <a:noFill/>
          <a:ln>
            <a:noFill/>
          </a:ln>
        </p:spPr>
      </p:sp>
      <p:sp>
        <p:nvSpPr>
          <p:cNvPr id="481" name="Google Shape;481;p57"/>
          <p:cNvSpPr txBox="1"/>
          <p:nvPr>
            <p:ph idx="15" type="title"/>
          </p:nvPr>
        </p:nvSpPr>
        <p:spPr>
          <a:xfrm>
            <a:off x="5950475" y="3194400"/>
            <a:ext cx="2516100" cy="4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700"/>
              <a:buFont typeface="IBM Plex Serif Medium"/>
              <a:buNone/>
              <a:defRPr b="0" sz="17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700"/>
              <a:buFont typeface="IBM Plex Serif Medium"/>
              <a:buNone/>
              <a:defRPr b="0" sz="17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700"/>
              <a:buFont typeface="IBM Plex Serif Medium"/>
              <a:buNone/>
              <a:defRPr b="0" sz="17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700"/>
              <a:buFont typeface="IBM Plex Serif Medium"/>
              <a:buNone/>
              <a:defRPr b="0" sz="17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700"/>
              <a:buFont typeface="IBM Plex Serif Medium"/>
              <a:buNone/>
              <a:defRPr b="0" sz="17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700"/>
              <a:buFont typeface="IBM Plex Serif Medium"/>
              <a:buNone/>
              <a:defRPr b="0" sz="17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700"/>
              <a:buFont typeface="IBM Plex Serif Medium"/>
              <a:buNone/>
              <a:defRPr b="0" sz="17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700"/>
              <a:buFont typeface="IBM Plex Serif Medium"/>
              <a:buNone/>
              <a:defRPr b="0" sz="17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700"/>
              <a:buFont typeface="IBM Plex Serif Medium"/>
              <a:buNone/>
              <a:defRPr b="0" sz="17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9pPr>
          </a:lstStyle>
          <a:p/>
        </p:txBody>
      </p:sp>
      <p:sp>
        <p:nvSpPr>
          <p:cNvPr id="482" name="Google Shape;482;p57"/>
          <p:cNvSpPr txBox="1"/>
          <p:nvPr>
            <p:ph idx="16" type="title"/>
          </p:nvPr>
        </p:nvSpPr>
        <p:spPr>
          <a:xfrm>
            <a:off x="5950475" y="3504400"/>
            <a:ext cx="2516100" cy="6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ro – Team 5">
  <p:cSld name="BLANK_1_1_1_1_1_1_1">
    <p:bg>
      <p:bgPr>
        <a:solidFill>
          <a:schemeClr val="accent5"/>
        </a:solidFill>
      </p:bgPr>
    </p:bg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4" name="Google Shape;484;p5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30205" y="4677025"/>
            <a:ext cx="365760" cy="314554"/>
          </a:xfrm>
          <a:prstGeom prst="rect">
            <a:avLst/>
          </a:prstGeom>
          <a:noFill/>
          <a:ln>
            <a:noFill/>
          </a:ln>
        </p:spPr>
      </p:pic>
      <p:sp>
        <p:nvSpPr>
          <p:cNvPr id="485" name="Google Shape;485;p58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pic>
        <p:nvPicPr>
          <p:cNvPr id="486" name="Google Shape;486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73375" y="1346672"/>
            <a:ext cx="250594" cy="249341"/>
          </a:xfrm>
          <a:prstGeom prst="rect">
            <a:avLst/>
          </a:prstGeom>
          <a:noFill/>
          <a:ln>
            <a:noFill/>
          </a:ln>
        </p:spPr>
      </p:pic>
      <p:sp>
        <p:nvSpPr>
          <p:cNvPr id="487" name="Google Shape;487;p58"/>
          <p:cNvSpPr/>
          <p:nvPr/>
        </p:nvSpPr>
        <p:spPr>
          <a:xfrm>
            <a:off x="8560653" y="1707470"/>
            <a:ext cx="100200" cy="1002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88" name="Google Shape;488;p58"/>
          <p:cNvSpPr/>
          <p:nvPr>
            <p:ph idx="2" type="pic"/>
          </p:nvPr>
        </p:nvSpPr>
        <p:spPr>
          <a:xfrm>
            <a:off x="694222" y="1577000"/>
            <a:ext cx="1106100" cy="1106100"/>
          </a:xfrm>
          <a:prstGeom prst="ellipse">
            <a:avLst/>
          </a:prstGeom>
          <a:noFill/>
          <a:ln>
            <a:noFill/>
          </a:ln>
        </p:spPr>
      </p:sp>
      <p:sp>
        <p:nvSpPr>
          <p:cNvPr id="489" name="Google Shape;489;p58"/>
          <p:cNvSpPr txBox="1"/>
          <p:nvPr>
            <p:ph idx="3" type="title"/>
          </p:nvPr>
        </p:nvSpPr>
        <p:spPr>
          <a:xfrm>
            <a:off x="494425" y="2899025"/>
            <a:ext cx="1505700" cy="4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9pPr>
          </a:lstStyle>
          <a:p/>
        </p:txBody>
      </p:sp>
      <p:sp>
        <p:nvSpPr>
          <p:cNvPr id="490" name="Google Shape;490;p58"/>
          <p:cNvSpPr txBox="1"/>
          <p:nvPr>
            <p:ph idx="4" type="title"/>
          </p:nvPr>
        </p:nvSpPr>
        <p:spPr>
          <a:xfrm>
            <a:off x="494425" y="3361425"/>
            <a:ext cx="1505700" cy="6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91" name="Google Shape;491;p58"/>
          <p:cNvSpPr txBox="1"/>
          <p:nvPr>
            <p:ph idx="5" type="title"/>
          </p:nvPr>
        </p:nvSpPr>
        <p:spPr>
          <a:xfrm>
            <a:off x="2153525" y="2899025"/>
            <a:ext cx="1505700" cy="4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9pPr>
          </a:lstStyle>
          <a:p/>
        </p:txBody>
      </p:sp>
      <p:sp>
        <p:nvSpPr>
          <p:cNvPr id="492" name="Google Shape;492;p58"/>
          <p:cNvSpPr txBox="1"/>
          <p:nvPr>
            <p:ph idx="6" type="title"/>
          </p:nvPr>
        </p:nvSpPr>
        <p:spPr>
          <a:xfrm>
            <a:off x="2153525" y="3361425"/>
            <a:ext cx="1505700" cy="6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93" name="Google Shape;493;p58"/>
          <p:cNvSpPr txBox="1"/>
          <p:nvPr>
            <p:ph idx="7" type="title"/>
          </p:nvPr>
        </p:nvSpPr>
        <p:spPr>
          <a:xfrm>
            <a:off x="3812625" y="2899025"/>
            <a:ext cx="1505700" cy="4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9pPr>
          </a:lstStyle>
          <a:p/>
        </p:txBody>
      </p:sp>
      <p:sp>
        <p:nvSpPr>
          <p:cNvPr id="494" name="Google Shape;494;p58"/>
          <p:cNvSpPr txBox="1"/>
          <p:nvPr>
            <p:ph idx="8" type="title"/>
          </p:nvPr>
        </p:nvSpPr>
        <p:spPr>
          <a:xfrm>
            <a:off x="3812625" y="3361425"/>
            <a:ext cx="1505700" cy="6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95" name="Google Shape;495;p58"/>
          <p:cNvSpPr txBox="1"/>
          <p:nvPr>
            <p:ph idx="9" type="title"/>
          </p:nvPr>
        </p:nvSpPr>
        <p:spPr>
          <a:xfrm>
            <a:off x="5471725" y="2899025"/>
            <a:ext cx="1505700" cy="4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9pPr>
          </a:lstStyle>
          <a:p/>
        </p:txBody>
      </p:sp>
      <p:sp>
        <p:nvSpPr>
          <p:cNvPr id="496" name="Google Shape;496;p58"/>
          <p:cNvSpPr txBox="1"/>
          <p:nvPr>
            <p:ph idx="13" type="title"/>
          </p:nvPr>
        </p:nvSpPr>
        <p:spPr>
          <a:xfrm>
            <a:off x="5471725" y="3361425"/>
            <a:ext cx="1505700" cy="6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97" name="Google Shape;497;p58"/>
          <p:cNvSpPr txBox="1"/>
          <p:nvPr>
            <p:ph idx="14" type="title"/>
          </p:nvPr>
        </p:nvSpPr>
        <p:spPr>
          <a:xfrm>
            <a:off x="7130825" y="2899025"/>
            <a:ext cx="1505700" cy="4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9pPr>
          </a:lstStyle>
          <a:p/>
        </p:txBody>
      </p:sp>
      <p:sp>
        <p:nvSpPr>
          <p:cNvPr id="498" name="Google Shape;498;p58"/>
          <p:cNvSpPr txBox="1"/>
          <p:nvPr>
            <p:ph idx="15" type="title"/>
          </p:nvPr>
        </p:nvSpPr>
        <p:spPr>
          <a:xfrm>
            <a:off x="7130825" y="3361425"/>
            <a:ext cx="1505700" cy="6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99" name="Google Shape;499;p58"/>
          <p:cNvSpPr/>
          <p:nvPr>
            <p:ph idx="16" type="pic"/>
          </p:nvPr>
        </p:nvSpPr>
        <p:spPr>
          <a:xfrm>
            <a:off x="2353322" y="1577000"/>
            <a:ext cx="1106100" cy="1106100"/>
          </a:xfrm>
          <a:prstGeom prst="ellipse">
            <a:avLst/>
          </a:prstGeom>
          <a:noFill/>
          <a:ln>
            <a:noFill/>
          </a:ln>
        </p:spPr>
      </p:sp>
      <p:sp>
        <p:nvSpPr>
          <p:cNvPr id="500" name="Google Shape;500;p58"/>
          <p:cNvSpPr/>
          <p:nvPr>
            <p:ph idx="17" type="pic"/>
          </p:nvPr>
        </p:nvSpPr>
        <p:spPr>
          <a:xfrm>
            <a:off x="4012422" y="1577000"/>
            <a:ext cx="1106100" cy="1106100"/>
          </a:xfrm>
          <a:prstGeom prst="ellipse">
            <a:avLst/>
          </a:prstGeom>
          <a:noFill/>
          <a:ln>
            <a:noFill/>
          </a:ln>
        </p:spPr>
      </p:sp>
      <p:sp>
        <p:nvSpPr>
          <p:cNvPr id="501" name="Google Shape;501;p58"/>
          <p:cNvSpPr/>
          <p:nvPr>
            <p:ph idx="18" type="pic"/>
          </p:nvPr>
        </p:nvSpPr>
        <p:spPr>
          <a:xfrm>
            <a:off x="5671522" y="1577000"/>
            <a:ext cx="1106100" cy="1106100"/>
          </a:xfrm>
          <a:prstGeom prst="ellipse">
            <a:avLst/>
          </a:prstGeom>
          <a:noFill/>
          <a:ln>
            <a:noFill/>
          </a:ln>
        </p:spPr>
      </p:sp>
      <p:sp>
        <p:nvSpPr>
          <p:cNvPr id="502" name="Google Shape;502;p58"/>
          <p:cNvSpPr/>
          <p:nvPr>
            <p:ph idx="19" type="pic"/>
          </p:nvPr>
        </p:nvSpPr>
        <p:spPr>
          <a:xfrm>
            <a:off x="7330622" y="1577000"/>
            <a:ext cx="1106100" cy="1106100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ro – Team 4 + Description">
  <p:cSld name="BLANK_1_1_1_1_1_1_1_1_1">
    <p:bg>
      <p:bgPr>
        <a:solidFill>
          <a:schemeClr val="accent5"/>
        </a:solidFill>
      </p:bgPr>
    </p:bg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4" name="Google Shape;504;p5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30205" y="4677025"/>
            <a:ext cx="365760" cy="314554"/>
          </a:xfrm>
          <a:prstGeom prst="rect">
            <a:avLst/>
          </a:prstGeom>
          <a:noFill/>
          <a:ln>
            <a:noFill/>
          </a:ln>
        </p:spPr>
      </p:pic>
      <p:sp>
        <p:nvSpPr>
          <p:cNvPr id="505" name="Google Shape;505;p59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pic>
        <p:nvPicPr>
          <p:cNvPr id="506" name="Google Shape;506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68525" y="1299047"/>
            <a:ext cx="250594" cy="249341"/>
          </a:xfrm>
          <a:prstGeom prst="rect">
            <a:avLst/>
          </a:prstGeom>
          <a:noFill/>
          <a:ln>
            <a:noFill/>
          </a:ln>
        </p:spPr>
      </p:pic>
      <p:sp>
        <p:nvSpPr>
          <p:cNvPr id="507" name="Google Shape;507;p59"/>
          <p:cNvSpPr/>
          <p:nvPr/>
        </p:nvSpPr>
        <p:spPr>
          <a:xfrm>
            <a:off x="7855803" y="1659845"/>
            <a:ext cx="100200" cy="1002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08" name="Google Shape;508;p59"/>
          <p:cNvSpPr/>
          <p:nvPr>
            <p:ph idx="2" type="pic"/>
          </p:nvPr>
        </p:nvSpPr>
        <p:spPr>
          <a:xfrm>
            <a:off x="856149" y="1426675"/>
            <a:ext cx="875400" cy="875400"/>
          </a:xfrm>
          <a:prstGeom prst="ellipse">
            <a:avLst/>
          </a:prstGeom>
          <a:noFill/>
          <a:ln>
            <a:noFill/>
          </a:ln>
        </p:spPr>
      </p:sp>
      <p:sp>
        <p:nvSpPr>
          <p:cNvPr id="509" name="Google Shape;509;p59"/>
          <p:cNvSpPr txBox="1"/>
          <p:nvPr>
            <p:ph idx="3" type="title"/>
          </p:nvPr>
        </p:nvSpPr>
        <p:spPr>
          <a:xfrm>
            <a:off x="721075" y="2441825"/>
            <a:ext cx="1884000" cy="4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9pPr>
          </a:lstStyle>
          <a:p/>
        </p:txBody>
      </p:sp>
      <p:sp>
        <p:nvSpPr>
          <p:cNvPr id="510" name="Google Shape;510;p59"/>
          <p:cNvSpPr txBox="1"/>
          <p:nvPr>
            <p:ph idx="4" type="title"/>
          </p:nvPr>
        </p:nvSpPr>
        <p:spPr>
          <a:xfrm>
            <a:off x="721063" y="2751825"/>
            <a:ext cx="1788300" cy="6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11" name="Google Shape;511;p59"/>
          <p:cNvSpPr txBox="1"/>
          <p:nvPr>
            <p:ph idx="5" type="title"/>
          </p:nvPr>
        </p:nvSpPr>
        <p:spPr>
          <a:xfrm>
            <a:off x="2691253" y="2441825"/>
            <a:ext cx="1884000" cy="4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9pPr>
          </a:lstStyle>
          <a:p/>
        </p:txBody>
      </p:sp>
      <p:sp>
        <p:nvSpPr>
          <p:cNvPr id="512" name="Google Shape;512;p59"/>
          <p:cNvSpPr txBox="1"/>
          <p:nvPr>
            <p:ph idx="6" type="title"/>
          </p:nvPr>
        </p:nvSpPr>
        <p:spPr>
          <a:xfrm>
            <a:off x="2691253" y="2751825"/>
            <a:ext cx="1788300" cy="6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13" name="Google Shape;513;p59"/>
          <p:cNvSpPr txBox="1"/>
          <p:nvPr>
            <p:ph idx="7" type="title"/>
          </p:nvPr>
        </p:nvSpPr>
        <p:spPr>
          <a:xfrm>
            <a:off x="4661444" y="2441825"/>
            <a:ext cx="1884000" cy="4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9pPr>
          </a:lstStyle>
          <a:p/>
        </p:txBody>
      </p:sp>
      <p:sp>
        <p:nvSpPr>
          <p:cNvPr id="514" name="Google Shape;514;p59"/>
          <p:cNvSpPr txBox="1"/>
          <p:nvPr>
            <p:ph idx="8" type="title"/>
          </p:nvPr>
        </p:nvSpPr>
        <p:spPr>
          <a:xfrm>
            <a:off x="4661444" y="2751825"/>
            <a:ext cx="1788300" cy="6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15" name="Google Shape;515;p59"/>
          <p:cNvSpPr txBox="1"/>
          <p:nvPr>
            <p:ph idx="9" type="title"/>
          </p:nvPr>
        </p:nvSpPr>
        <p:spPr>
          <a:xfrm>
            <a:off x="6631635" y="2441825"/>
            <a:ext cx="1884000" cy="4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9pPr>
          </a:lstStyle>
          <a:p/>
        </p:txBody>
      </p:sp>
      <p:sp>
        <p:nvSpPr>
          <p:cNvPr id="516" name="Google Shape;516;p59"/>
          <p:cNvSpPr txBox="1"/>
          <p:nvPr>
            <p:ph idx="13" type="title"/>
          </p:nvPr>
        </p:nvSpPr>
        <p:spPr>
          <a:xfrm>
            <a:off x="6631635" y="2751825"/>
            <a:ext cx="1788300" cy="6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17" name="Google Shape;517;p59"/>
          <p:cNvSpPr/>
          <p:nvPr>
            <p:ph idx="14" type="pic"/>
          </p:nvPr>
        </p:nvSpPr>
        <p:spPr>
          <a:xfrm>
            <a:off x="2780199" y="1426675"/>
            <a:ext cx="875400" cy="875400"/>
          </a:xfrm>
          <a:prstGeom prst="ellipse">
            <a:avLst/>
          </a:prstGeom>
          <a:noFill/>
          <a:ln>
            <a:noFill/>
          </a:ln>
        </p:spPr>
      </p:sp>
      <p:sp>
        <p:nvSpPr>
          <p:cNvPr id="518" name="Google Shape;518;p59"/>
          <p:cNvSpPr/>
          <p:nvPr>
            <p:ph idx="15" type="pic"/>
          </p:nvPr>
        </p:nvSpPr>
        <p:spPr>
          <a:xfrm>
            <a:off x="4751874" y="1426675"/>
            <a:ext cx="875400" cy="875400"/>
          </a:xfrm>
          <a:prstGeom prst="ellipse">
            <a:avLst/>
          </a:prstGeom>
          <a:noFill/>
          <a:ln>
            <a:noFill/>
          </a:ln>
        </p:spPr>
      </p:sp>
      <p:sp>
        <p:nvSpPr>
          <p:cNvPr id="519" name="Google Shape;519;p59"/>
          <p:cNvSpPr/>
          <p:nvPr>
            <p:ph idx="16" type="pic"/>
          </p:nvPr>
        </p:nvSpPr>
        <p:spPr>
          <a:xfrm>
            <a:off x="6723549" y="1426675"/>
            <a:ext cx="875400" cy="875400"/>
          </a:xfrm>
          <a:prstGeom prst="ellipse">
            <a:avLst/>
          </a:prstGeom>
          <a:noFill/>
          <a:ln>
            <a:noFill/>
          </a:ln>
        </p:spPr>
      </p:sp>
      <p:sp>
        <p:nvSpPr>
          <p:cNvPr id="520" name="Google Shape;520;p59"/>
          <p:cNvSpPr txBox="1"/>
          <p:nvPr>
            <p:ph idx="17" type="title"/>
          </p:nvPr>
        </p:nvSpPr>
        <p:spPr>
          <a:xfrm>
            <a:off x="721063" y="3132825"/>
            <a:ext cx="1791300" cy="6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521" name="Google Shape;521;p59"/>
          <p:cNvSpPr txBox="1"/>
          <p:nvPr>
            <p:ph idx="18" type="title"/>
          </p:nvPr>
        </p:nvSpPr>
        <p:spPr>
          <a:xfrm>
            <a:off x="2691253" y="3132825"/>
            <a:ext cx="1791300" cy="6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522" name="Google Shape;522;p59"/>
          <p:cNvSpPr txBox="1"/>
          <p:nvPr>
            <p:ph idx="19" type="title"/>
          </p:nvPr>
        </p:nvSpPr>
        <p:spPr>
          <a:xfrm>
            <a:off x="4661444" y="3132825"/>
            <a:ext cx="1791300" cy="6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523" name="Google Shape;523;p59"/>
          <p:cNvSpPr txBox="1"/>
          <p:nvPr>
            <p:ph idx="20" type="title"/>
          </p:nvPr>
        </p:nvSpPr>
        <p:spPr>
          <a:xfrm>
            <a:off x="6631635" y="3132825"/>
            <a:ext cx="1791300" cy="6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ro – Team 5 + Description">
  <p:cSld name="BLANK_1_1_1_1_1_1_1_1">
    <p:bg>
      <p:bgPr>
        <a:solidFill>
          <a:schemeClr val="accent5"/>
        </a:solidFill>
      </p:bgPr>
    </p:bg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5" name="Google Shape;525;p6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30205" y="4677025"/>
            <a:ext cx="365760" cy="314554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60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pic>
        <p:nvPicPr>
          <p:cNvPr id="527" name="Google Shape;527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44775" y="994247"/>
            <a:ext cx="250594" cy="249341"/>
          </a:xfrm>
          <a:prstGeom prst="rect">
            <a:avLst/>
          </a:prstGeom>
          <a:noFill/>
          <a:ln>
            <a:noFill/>
          </a:ln>
        </p:spPr>
      </p:pic>
      <p:sp>
        <p:nvSpPr>
          <p:cNvPr id="528" name="Google Shape;528;p60"/>
          <p:cNvSpPr/>
          <p:nvPr/>
        </p:nvSpPr>
        <p:spPr>
          <a:xfrm>
            <a:off x="8332053" y="1355045"/>
            <a:ext cx="100200" cy="1002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29" name="Google Shape;529;p60"/>
          <p:cNvSpPr/>
          <p:nvPr>
            <p:ph idx="2" type="pic"/>
          </p:nvPr>
        </p:nvSpPr>
        <p:spPr>
          <a:xfrm>
            <a:off x="598974" y="1198075"/>
            <a:ext cx="875400" cy="875400"/>
          </a:xfrm>
          <a:prstGeom prst="ellipse">
            <a:avLst/>
          </a:prstGeom>
          <a:noFill/>
          <a:ln>
            <a:noFill/>
          </a:ln>
        </p:spPr>
      </p:sp>
      <p:sp>
        <p:nvSpPr>
          <p:cNvPr id="530" name="Google Shape;530;p60"/>
          <p:cNvSpPr txBox="1"/>
          <p:nvPr>
            <p:ph idx="3" type="title"/>
          </p:nvPr>
        </p:nvSpPr>
        <p:spPr>
          <a:xfrm>
            <a:off x="494425" y="2289425"/>
            <a:ext cx="1505700" cy="4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9pPr>
          </a:lstStyle>
          <a:p/>
        </p:txBody>
      </p:sp>
      <p:sp>
        <p:nvSpPr>
          <p:cNvPr id="531" name="Google Shape;531;p60"/>
          <p:cNvSpPr txBox="1"/>
          <p:nvPr>
            <p:ph idx="4" type="title"/>
          </p:nvPr>
        </p:nvSpPr>
        <p:spPr>
          <a:xfrm>
            <a:off x="494425" y="2751825"/>
            <a:ext cx="1505700" cy="6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32" name="Google Shape;532;p60"/>
          <p:cNvSpPr txBox="1"/>
          <p:nvPr>
            <p:ph idx="5" type="title"/>
          </p:nvPr>
        </p:nvSpPr>
        <p:spPr>
          <a:xfrm>
            <a:off x="2153525" y="2289425"/>
            <a:ext cx="1505700" cy="4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9pPr>
          </a:lstStyle>
          <a:p/>
        </p:txBody>
      </p:sp>
      <p:sp>
        <p:nvSpPr>
          <p:cNvPr id="533" name="Google Shape;533;p60"/>
          <p:cNvSpPr txBox="1"/>
          <p:nvPr>
            <p:ph idx="6" type="title"/>
          </p:nvPr>
        </p:nvSpPr>
        <p:spPr>
          <a:xfrm>
            <a:off x="2153525" y="2751825"/>
            <a:ext cx="1505700" cy="6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34" name="Google Shape;534;p60"/>
          <p:cNvSpPr txBox="1"/>
          <p:nvPr>
            <p:ph idx="7" type="title"/>
          </p:nvPr>
        </p:nvSpPr>
        <p:spPr>
          <a:xfrm>
            <a:off x="3812625" y="2289425"/>
            <a:ext cx="1505700" cy="4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9pPr>
          </a:lstStyle>
          <a:p/>
        </p:txBody>
      </p:sp>
      <p:sp>
        <p:nvSpPr>
          <p:cNvPr id="535" name="Google Shape;535;p60"/>
          <p:cNvSpPr txBox="1"/>
          <p:nvPr>
            <p:ph idx="8" type="title"/>
          </p:nvPr>
        </p:nvSpPr>
        <p:spPr>
          <a:xfrm>
            <a:off x="3812625" y="2751825"/>
            <a:ext cx="1505700" cy="6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36" name="Google Shape;536;p60"/>
          <p:cNvSpPr txBox="1"/>
          <p:nvPr>
            <p:ph idx="9" type="title"/>
          </p:nvPr>
        </p:nvSpPr>
        <p:spPr>
          <a:xfrm>
            <a:off x="5471725" y="2289425"/>
            <a:ext cx="1505700" cy="4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9pPr>
          </a:lstStyle>
          <a:p/>
        </p:txBody>
      </p:sp>
      <p:sp>
        <p:nvSpPr>
          <p:cNvPr id="537" name="Google Shape;537;p60"/>
          <p:cNvSpPr txBox="1"/>
          <p:nvPr>
            <p:ph idx="13" type="title"/>
          </p:nvPr>
        </p:nvSpPr>
        <p:spPr>
          <a:xfrm>
            <a:off x="5471725" y="2751825"/>
            <a:ext cx="1505700" cy="6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38" name="Google Shape;538;p60"/>
          <p:cNvSpPr txBox="1"/>
          <p:nvPr>
            <p:ph idx="14" type="title"/>
          </p:nvPr>
        </p:nvSpPr>
        <p:spPr>
          <a:xfrm>
            <a:off x="7130825" y="2289425"/>
            <a:ext cx="1505700" cy="4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IBM Plex Serif Medium"/>
              <a:buNone/>
              <a:defRPr b="0" sz="14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9pPr>
          </a:lstStyle>
          <a:p/>
        </p:txBody>
      </p:sp>
      <p:sp>
        <p:nvSpPr>
          <p:cNvPr id="539" name="Google Shape;539;p60"/>
          <p:cNvSpPr txBox="1"/>
          <p:nvPr>
            <p:ph idx="15" type="title"/>
          </p:nvPr>
        </p:nvSpPr>
        <p:spPr>
          <a:xfrm>
            <a:off x="7130825" y="2751825"/>
            <a:ext cx="1505700" cy="6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b="0" sz="11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40" name="Google Shape;540;p60"/>
          <p:cNvSpPr/>
          <p:nvPr>
            <p:ph idx="16" type="pic"/>
          </p:nvPr>
        </p:nvSpPr>
        <p:spPr>
          <a:xfrm>
            <a:off x="2227749" y="1198075"/>
            <a:ext cx="875400" cy="875400"/>
          </a:xfrm>
          <a:prstGeom prst="ellipse">
            <a:avLst/>
          </a:prstGeom>
          <a:noFill/>
          <a:ln>
            <a:noFill/>
          </a:ln>
        </p:spPr>
      </p:sp>
      <p:sp>
        <p:nvSpPr>
          <p:cNvPr id="541" name="Google Shape;541;p60"/>
          <p:cNvSpPr/>
          <p:nvPr>
            <p:ph idx="17" type="pic"/>
          </p:nvPr>
        </p:nvSpPr>
        <p:spPr>
          <a:xfrm>
            <a:off x="3856524" y="1198075"/>
            <a:ext cx="875400" cy="875400"/>
          </a:xfrm>
          <a:prstGeom prst="ellipse">
            <a:avLst/>
          </a:prstGeom>
          <a:noFill/>
          <a:ln>
            <a:noFill/>
          </a:ln>
        </p:spPr>
      </p:sp>
      <p:sp>
        <p:nvSpPr>
          <p:cNvPr id="542" name="Google Shape;542;p60"/>
          <p:cNvSpPr/>
          <p:nvPr>
            <p:ph idx="18" type="pic"/>
          </p:nvPr>
        </p:nvSpPr>
        <p:spPr>
          <a:xfrm>
            <a:off x="5571024" y="1198075"/>
            <a:ext cx="875400" cy="875400"/>
          </a:xfrm>
          <a:prstGeom prst="ellipse">
            <a:avLst/>
          </a:prstGeom>
          <a:noFill/>
          <a:ln>
            <a:noFill/>
          </a:ln>
        </p:spPr>
      </p:sp>
      <p:sp>
        <p:nvSpPr>
          <p:cNvPr id="543" name="Google Shape;543;p60"/>
          <p:cNvSpPr/>
          <p:nvPr>
            <p:ph idx="19" type="pic"/>
          </p:nvPr>
        </p:nvSpPr>
        <p:spPr>
          <a:xfrm>
            <a:off x="7190274" y="1198075"/>
            <a:ext cx="875400" cy="875400"/>
          </a:xfrm>
          <a:prstGeom prst="ellipse">
            <a:avLst/>
          </a:prstGeom>
          <a:noFill/>
          <a:ln>
            <a:noFill/>
          </a:ln>
        </p:spPr>
      </p:sp>
      <p:sp>
        <p:nvSpPr>
          <p:cNvPr id="544" name="Google Shape;544;p60"/>
          <p:cNvSpPr txBox="1"/>
          <p:nvPr>
            <p:ph idx="20" type="title"/>
          </p:nvPr>
        </p:nvSpPr>
        <p:spPr>
          <a:xfrm>
            <a:off x="494425" y="3132825"/>
            <a:ext cx="1508700" cy="6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545" name="Google Shape;545;p60"/>
          <p:cNvSpPr txBox="1"/>
          <p:nvPr>
            <p:ph idx="21" type="title"/>
          </p:nvPr>
        </p:nvSpPr>
        <p:spPr>
          <a:xfrm>
            <a:off x="2153525" y="3132825"/>
            <a:ext cx="1508700" cy="6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546" name="Google Shape;546;p60"/>
          <p:cNvSpPr txBox="1"/>
          <p:nvPr>
            <p:ph idx="22" type="title"/>
          </p:nvPr>
        </p:nvSpPr>
        <p:spPr>
          <a:xfrm>
            <a:off x="3812625" y="3132825"/>
            <a:ext cx="1508700" cy="6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547" name="Google Shape;547;p60"/>
          <p:cNvSpPr txBox="1"/>
          <p:nvPr>
            <p:ph idx="23" type="title"/>
          </p:nvPr>
        </p:nvSpPr>
        <p:spPr>
          <a:xfrm>
            <a:off x="5471725" y="3132825"/>
            <a:ext cx="1508700" cy="6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548" name="Google Shape;548;p60"/>
          <p:cNvSpPr txBox="1"/>
          <p:nvPr>
            <p:ph idx="24" type="title"/>
          </p:nvPr>
        </p:nvSpPr>
        <p:spPr>
          <a:xfrm>
            <a:off x="7130825" y="3132825"/>
            <a:ext cx="1508700" cy="6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ro – Team 6">
  <p:cSld name="BLANK_1_1_1_1_1_1_1_1_2">
    <p:bg>
      <p:bgPr>
        <a:solidFill>
          <a:schemeClr val="accent5"/>
        </a:solidFill>
      </p:bgPr>
    </p:bg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0" name="Google Shape;550;p6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30205" y="4677025"/>
            <a:ext cx="365760" cy="314554"/>
          </a:xfrm>
          <a:prstGeom prst="rect">
            <a:avLst/>
          </a:prstGeom>
          <a:noFill/>
          <a:ln>
            <a:noFill/>
          </a:ln>
        </p:spPr>
      </p:pic>
      <p:sp>
        <p:nvSpPr>
          <p:cNvPr id="551" name="Google Shape;551;p61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552" name="Google Shape;552;p61"/>
          <p:cNvSpPr/>
          <p:nvPr>
            <p:ph idx="2" type="pic"/>
          </p:nvPr>
        </p:nvSpPr>
        <p:spPr>
          <a:xfrm>
            <a:off x="782438" y="1045675"/>
            <a:ext cx="1032000" cy="1032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553" name="Google Shape;553;p61"/>
          <p:cNvSpPr txBox="1"/>
          <p:nvPr>
            <p:ph idx="3" type="title"/>
          </p:nvPr>
        </p:nvSpPr>
        <p:spPr>
          <a:xfrm>
            <a:off x="1966913" y="1091200"/>
            <a:ext cx="2150100" cy="4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100"/>
              <a:buFont typeface="IBM Plex Serif Medium"/>
              <a:buNone/>
              <a:defRPr b="0" sz="1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Font typeface="IBM Plex Serif Medium"/>
              <a:buNone/>
              <a:defRPr b="0" sz="1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Font typeface="IBM Plex Serif Medium"/>
              <a:buNone/>
              <a:defRPr b="0" sz="1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Font typeface="IBM Plex Serif Medium"/>
              <a:buNone/>
              <a:defRPr b="0" sz="1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Font typeface="IBM Plex Serif Medium"/>
              <a:buNone/>
              <a:defRPr b="0" sz="1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Font typeface="IBM Plex Serif Medium"/>
              <a:buNone/>
              <a:defRPr b="0" sz="1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Font typeface="IBM Plex Serif Medium"/>
              <a:buNone/>
              <a:defRPr b="0" sz="1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Font typeface="IBM Plex Serif Medium"/>
              <a:buNone/>
              <a:defRPr b="0" sz="1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Font typeface="IBM Plex Serif Medium"/>
              <a:buNone/>
              <a:defRPr b="0" sz="1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9pPr>
          </a:lstStyle>
          <a:p/>
        </p:txBody>
      </p:sp>
      <p:sp>
        <p:nvSpPr>
          <p:cNvPr id="554" name="Google Shape;554;p61"/>
          <p:cNvSpPr txBox="1"/>
          <p:nvPr>
            <p:ph idx="4" type="title"/>
          </p:nvPr>
        </p:nvSpPr>
        <p:spPr>
          <a:xfrm>
            <a:off x="1966913" y="1297350"/>
            <a:ext cx="2150100" cy="6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55" name="Google Shape;555;p61"/>
          <p:cNvSpPr txBox="1"/>
          <p:nvPr>
            <p:ph idx="5" type="title"/>
          </p:nvPr>
        </p:nvSpPr>
        <p:spPr>
          <a:xfrm>
            <a:off x="1966913" y="1553600"/>
            <a:ext cx="2150100" cy="6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556" name="Google Shape;556;p61"/>
          <p:cNvSpPr/>
          <p:nvPr>
            <p:ph idx="6" type="pic"/>
          </p:nvPr>
        </p:nvSpPr>
        <p:spPr>
          <a:xfrm>
            <a:off x="782438" y="2400900"/>
            <a:ext cx="1032000" cy="1032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557" name="Google Shape;557;p61"/>
          <p:cNvSpPr txBox="1"/>
          <p:nvPr>
            <p:ph idx="7" type="title"/>
          </p:nvPr>
        </p:nvSpPr>
        <p:spPr>
          <a:xfrm>
            <a:off x="1966913" y="2446425"/>
            <a:ext cx="2150100" cy="4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100"/>
              <a:buFont typeface="IBM Plex Serif Medium"/>
              <a:buNone/>
              <a:defRPr b="0" sz="1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Font typeface="IBM Plex Serif Medium"/>
              <a:buNone/>
              <a:defRPr b="0" sz="1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Font typeface="IBM Plex Serif Medium"/>
              <a:buNone/>
              <a:defRPr b="0" sz="1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Font typeface="IBM Plex Serif Medium"/>
              <a:buNone/>
              <a:defRPr b="0" sz="1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Font typeface="IBM Plex Serif Medium"/>
              <a:buNone/>
              <a:defRPr b="0" sz="1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Font typeface="IBM Plex Serif Medium"/>
              <a:buNone/>
              <a:defRPr b="0" sz="1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Font typeface="IBM Plex Serif Medium"/>
              <a:buNone/>
              <a:defRPr b="0" sz="1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Font typeface="IBM Plex Serif Medium"/>
              <a:buNone/>
              <a:defRPr b="0" sz="1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Font typeface="IBM Plex Serif Medium"/>
              <a:buNone/>
              <a:defRPr b="0" sz="1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9pPr>
          </a:lstStyle>
          <a:p/>
        </p:txBody>
      </p:sp>
      <p:sp>
        <p:nvSpPr>
          <p:cNvPr id="558" name="Google Shape;558;p61"/>
          <p:cNvSpPr txBox="1"/>
          <p:nvPr>
            <p:ph idx="8" type="title"/>
          </p:nvPr>
        </p:nvSpPr>
        <p:spPr>
          <a:xfrm>
            <a:off x="1966913" y="2631176"/>
            <a:ext cx="2150100" cy="6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59" name="Google Shape;559;p61"/>
          <p:cNvSpPr txBox="1"/>
          <p:nvPr>
            <p:ph idx="9" type="title"/>
          </p:nvPr>
        </p:nvSpPr>
        <p:spPr>
          <a:xfrm>
            <a:off x="1966913" y="2908825"/>
            <a:ext cx="2150100" cy="6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560" name="Google Shape;560;p61"/>
          <p:cNvSpPr/>
          <p:nvPr>
            <p:ph idx="13" type="pic"/>
          </p:nvPr>
        </p:nvSpPr>
        <p:spPr>
          <a:xfrm>
            <a:off x="782438" y="3756125"/>
            <a:ext cx="1032000" cy="1032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561" name="Google Shape;561;p61"/>
          <p:cNvSpPr txBox="1"/>
          <p:nvPr>
            <p:ph idx="14" type="title"/>
          </p:nvPr>
        </p:nvSpPr>
        <p:spPr>
          <a:xfrm>
            <a:off x="1966913" y="3801650"/>
            <a:ext cx="2223300" cy="4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100"/>
              <a:buFont typeface="IBM Plex Serif Medium"/>
              <a:buNone/>
              <a:defRPr b="0" sz="1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Font typeface="IBM Plex Serif Medium"/>
              <a:buNone/>
              <a:defRPr b="0" sz="1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Font typeface="IBM Plex Serif Medium"/>
              <a:buNone/>
              <a:defRPr b="0" sz="1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Font typeface="IBM Plex Serif Medium"/>
              <a:buNone/>
              <a:defRPr b="0" sz="1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Font typeface="IBM Plex Serif Medium"/>
              <a:buNone/>
              <a:defRPr b="0" sz="1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Font typeface="IBM Plex Serif Medium"/>
              <a:buNone/>
              <a:defRPr b="0" sz="1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Font typeface="IBM Plex Serif Medium"/>
              <a:buNone/>
              <a:defRPr b="0" sz="1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Font typeface="IBM Plex Serif Medium"/>
              <a:buNone/>
              <a:defRPr b="0" sz="1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Font typeface="IBM Plex Serif Medium"/>
              <a:buNone/>
              <a:defRPr b="0" sz="1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9pPr>
          </a:lstStyle>
          <a:p/>
        </p:txBody>
      </p:sp>
      <p:sp>
        <p:nvSpPr>
          <p:cNvPr id="562" name="Google Shape;562;p61"/>
          <p:cNvSpPr txBox="1"/>
          <p:nvPr>
            <p:ph idx="15" type="title"/>
          </p:nvPr>
        </p:nvSpPr>
        <p:spPr>
          <a:xfrm>
            <a:off x="1966913" y="3965002"/>
            <a:ext cx="2223300" cy="6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63" name="Google Shape;563;p61"/>
          <p:cNvSpPr txBox="1"/>
          <p:nvPr>
            <p:ph idx="16" type="title"/>
          </p:nvPr>
        </p:nvSpPr>
        <p:spPr>
          <a:xfrm>
            <a:off x="1966913" y="4264050"/>
            <a:ext cx="2150100" cy="6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564" name="Google Shape;564;p61"/>
          <p:cNvSpPr/>
          <p:nvPr>
            <p:ph idx="17" type="pic"/>
          </p:nvPr>
        </p:nvSpPr>
        <p:spPr>
          <a:xfrm>
            <a:off x="4877575" y="1045675"/>
            <a:ext cx="1032000" cy="1032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565" name="Google Shape;565;p61"/>
          <p:cNvSpPr txBox="1"/>
          <p:nvPr>
            <p:ph idx="18" type="title"/>
          </p:nvPr>
        </p:nvSpPr>
        <p:spPr>
          <a:xfrm>
            <a:off x="6062050" y="1091200"/>
            <a:ext cx="2150100" cy="4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100"/>
              <a:buFont typeface="IBM Plex Serif Medium"/>
              <a:buNone/>
              <a:defRPr b="0" sz="1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Font typeface="IBM Plex Serif Medium"/>
              <a:buNone/>
              <a:defRPr b="0" sz="1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Font typeface="IBM Plex Serif Medium"/>
              <a:buNone/>
              <a:defRPr b="0" sz="1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Font typeface="IBM Plex Serif Medium"/>
              <a:buNone/>
              <a:defRPr b="0" sz="1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Font typeface="IBM Plex Serif Medium"/>
              <a:buNone/>
              <a:defRPr b="0" sz="1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Font typeface="IBM Plex Serif Medium"/>
              <a:buNone/>
              <a:defRPr b="0" sz="1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Font typeface="IBM Plex Serif Medium"/>
              <a:buNone/>
              <a:defRPr b="0" sz="1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Font typeface="IBM Plex Serif Medium"/>
              <a:buNone/>
              <a:defRPr b="0" sz="1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Font typeface="IBM Plex Serif Medium"/>
              <a:buNone/>
              <a:defRPr b="0" sz="1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9pPr>
          </a:lstStyle>
          <a:p/>
        </p:txBody>
      </p:sp>
      <p:sp>
        <p:nvSpPr>
          <p:cNvPr id="566" name="Google Shape;566;p61"/>
          <p:cNvSpPr txBox="1"/>
          <p:nvPr>
            <p:ph idx="19" type="title"/>
          </p:nvPr>
        </p:nvSpPr>
        <p:spPr>
          <a:xfrm>
            <a:off x="6062050" y="1297350"/>
            <a:ext cx="2150100" cy="6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67" name="Google Shape;567;p61"/>
          <p:cNvSpPr txBox="1"/>
          <p:nvPr>
            <p:ph idx="20" type="title"/>
          </p:nvPr>
        </p:nvSpPr>
        <p:spPr>
          <a:xfrm>
            <a:off x="6062050" y="1553600"/>
            <a:ext cx="2150100" cy="6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568" name="Google Shape;568;p61"/>
          <p:cNvSpPr/>
          <p:nvPr>
            <p:ph idx="21" type="pic"/>
          </p:nvPr>
        </p:nvSpPr>
        <p:spPr>
          <a:xfrm>
            <a:off x="4877575" y="2400900"/>
            <a:ext cx="1032000" cy="1032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569" name="Google Shape;569;p61"/>
          <p:cNvSpPr txBox="1"/>
          <p:nvPr>
            <p:ph idx="22" type="title"/>
          </p:nvPr>
        </p:nvSpPr>
        <p:spPr>
          <a:xfrm>
            <a:off x="6062050" y="2446425"/>
            <a:ext cx="2150100" cy="4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100"/>
              <a:buFont typeface="IBM Plex Serif Medium"/>
              <a:buNone/>
              <a:defRPr b="0" sz="1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Font typeface="IBM Plex Serif Medium"/>
              <a:buNone/>
              <a:defRPr b="0" sz="1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Font typeface="IBM Plex Serif Medium"/>
              <a:buNone/>
              <a:defRPr b="0" sz="1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Font typeface="IBM Plex Serif Medium"/>
              <a:buNone/>
              <a:defRPr b="0" sz="1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Font typeface="IBM Plex Serif Medium"/>
              <a:buNone/>
              <a:defRPr b="0" sz="1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Font typeface="IBM Plex Serif Medium"/>
              <a:buNone/>
              <a:defRPr b="0" sz="1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Font typeface="IBM Plex Serif Medium"/>
              <a:buNone/>
              <a:defRPr b="0" sz="1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Font typeface="IBM Plex Serif Medium"/>
              <a:buNone/>
              <a:defRPr b="0" sz="1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Font typeface="IBM Plex Serif Medium"/>
              <a:buNone/>
              <a:defRPr b="0" sz="1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9pPr>
          </a:lstStyle>
          <a:p/>
        </p:txBody>
      </p:sp>
      <p:sp>
        <p:nvSpPr>
          <p:cNvPr id="570" name="Google Shape;570;p61"/>
          <p:cNvSpPr txBox="1"/>
          <p:nvPr>
            <p:ph idx="23" type="title"/>
          </p:nvPr>
        </p:nvSpPr>
        <p:spPr>
          <a:xfrm>
            <a:off x="6062050" y="2631176"/>
            <a:ext cx="2150100" cy="6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71" name="Google Shape;571;p61"/>
          <p:cNvSpPr txBox="1"/>
          <p:nvPr>
            <p:ph idx="24" type="title"/>
          </p:nvPr>
        </p:nvSpPr>
        <p:spPr>
          <a:xfrm>
            <a:off x="6062050" y="2908825"/>
            <a:ext cx="2150100" cy="6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572" name="Google Shape;572;p61"/>
          <p:cNvSpPr/>
          <p:nvPr>
            <p:ph idx="25" type="pic"/>
          </p:nvPr>
        </p:nvSpPr>
        <p:spPr>
          <a:xfrm>
            <a:off x="4877575" y="3756125"/>
            <a:ext cx="1032000" cy="1032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573" name="Google Shape;573;p61"/>
          <p:cNvSpPr txBox="1"/>
          <p:nvPr>
            <p:ph idx="26" type="title"/>
          </p:nvPr>
        </p:nvSpPr>
        <p:spPr>
          <a:xfrm>
            <a:off x="6062050" y="3801650"/>
            <a:ext cx="2223300" cy="4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100"/>
              <a:buFont typeface="IBM Plex Serif Medium"/>
              <a:buNone/>
              <a:defRPr b="0" sz="1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Font typeface="IBM Plex Serif Medium"/>
              <a:buNone/>
              <a:defRPr b="0" sz="1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Font typeface="IBM Plex Serif Medium"/>
              <a:buNone/>
              <a:defRPr b="0" sz="1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Font typeface="IBM Plex Serif Medium"/>
              <a:buNone/>
              <a:defRPr b="0" sz="1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Font typeface="IBM Plex Serif Medium"/>
              <a:buNone/>
              <a:defRPr b="0" sz="1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Font typeface="IBM Plex Serif Medium"/>
              <a:buNone/>
              <a:defRPr b="0" sz="1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Font typeface="IBM Plex Serif Medium"/>
              <a:buNone/>
              <a:defRPr b="0" sz="1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Font typeface="IBM Plex Serif Medium"/>
              <a:buNone/>
              <a:defRPr b="0" sz="1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Font typeface="IBM Plex Serif Medium"/>
              <a:buNone/>
              <a:defRPr b="0" sz="11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9pPr>
          </a:lstStyle>
          <a:p/>
        </p:txBody>
      </p:sp>
      <p:sp>
        <p:nvSpPr>
          <p:cNvPr id="574" name="Google Shape;574;p61"/>
          <p:cNvSpPr txBox="1"/>
          <p:nvPr>
            <p:ph idx="27" type="title"/>
          </p:nvPr>
        </p:nvSpPr>
        <p:spPr>
          <a:xfrm>
            <a:off x="6062050" y="3965002"/>
            <a:ext cx="2223300" cy="6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75" name="Google Shape;575;p61"/>
          <p:cNvSpPr txBox="1"/>
          <p:nvPr>
            <p:ph idx="28" type="title"/>
          </p:nvPr>
        </p:nvSpPr>
        <p:spPr>
          <a:xfrm>
            <a:off x="6062050" y="4264050"/>
            <a:ext cx="2150100" cy="6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None/>
              <a:defRPr b="0" sz="1000">
                <a:solidFill>
                  <a:srgbClr val="434343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ro – Team 7">
  <p:cSld name="BLANK_1_1_1_1_1_1_1_1_2_2">
    <p:bg>
      <p:bgPr>
        <a:solidFill>
          <a:schemeClr val="accent5"/>
        </a:solidFill>
      </p:bgPr>
    </p:bg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7" name="Google Shape;577;p6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30205" y="4677025"/>
            <a:ext cx="365760" cy="314554"/>
          </a:xfrm>
          <a:prstGeom prst="rect">
            <a:avLst/>
          </a:prstGeom>
          <a:noFill/>
          <a:ln>
            <a:noFill/>
          </a:ln>
        </p:spPr>
      </p:pic>
      <p:sp>
        <p:nvSpPr>
          <p:cNvPr id="578" name="Google Shape;578;p62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579" name="Google Shape;579;p62"/>
          <p:cNvSpPr/>
          <p:nvPr>
            <p:ph idx="2" type="pic"/>
          </p:nvPr>
        </p:nvSpPr>
        <p:spPr>
          <a:xfrm>
            <a:off x="482258" y="1121875"/>
            <a:ext cx="682500" cy="682500"/>
          </a:xfrm>
          <a:prstGeom prst="ellipse">
            <a:avLst/>
          </a:prstGeom>
          <a:noFill/>
          <a:ln>
            <a:noFill/>
          </a:ln>
        </p:spPr>
      </p:sp>
      <p:sp>
        <p:nvSpPr>
          <p:cNvPr id="580" name="Google Shape;580;p62"/>
          <p:cNvSpPr txBox="1"/>
          <p:nvPr>
            <p:ph idx="3" type="title"/>
          </p:nvPr>
        </p:nvSpPr>
        <p:spPr>
          <a:xfrm>
            <a:off x="381563" y="1908325"/>
            <a:ext cx="1806600" cy="4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9pPr>
          </a:lstStyle>
          <a:p/>
        </p:txBody>
      </p:sp>
      <p:sp>
        <p:nvSpPr>
          <p:cNvPr id="581" name="Google Shape;581;p62"/>
          <p:cNvSpPr txBox="1"/>
          <p:nvPr>
            <p:ph idx="4" type="title"/>
          </p:nvPr>
        </p:nvSpPr>
        <p:spPr>
          <a:xfrm>
            <a:off x="381573" y="2065100"/>
            <a:ext cx="1806600" cy="65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82" name="Google Shape;582;p62"/>
          <p:cNvSpPr txBox="1"/>
          <p:nvPr>
            <p:ph idx="5" type="title"/>
          </p:nvPr>
        </p:nvSpPr>
        <p:spPr>
          <a:xfrm>
            <a:off x="381563" y="2266725"/>
            <a:ext cx="1806600" cy="72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583" name="Google Shape;583;p62"/>
          <p:cNvSpPr/>
          <p:nvPr>
            <p:ph idx="6" type="pic"/>
          </p:nvPr>
        </p:nvSpPr>
        <p:spPr>
          <a:xfrm>
            <a:off x="2673683" y="1121875"/>
            <a:ext cx="682500" cy="682500"/>
          </a:xfrm>
          <a:prstGeom prst="ellipse">
            <a:avLst/>
          </a:prstGeom>
          <a:noFill/>
          <a:ln>
            <a:noFill/>
          </a:ln>
        </p:spPr>
      </p:sp>
      <p:sp>
        <p:nvSpPr>
          <p:cNvPr id="584" name="Google Shape;584;p62"/>
          <p:cNvSpPr txBox="1"/>
          <p:nvPr>
            <p:ph idx="7" type="title"/>
          </p:nvPr>
        </p:nvSpPr>
        <p:spPr>
          <a:xfrm>
            <a:off x="2572988" y="1908325"/>
            <a:ext cx="1806600" cy="4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9pPr>
          </a:lstStyle>
          <a:p/>
        </p:txBody>
      </p:sp>
      <p:sp>
        <p:nvSpPr>
          <p:cNvPr id="585" name="Google Shape;585;p62"/>
          <p:cNvSpPr txBox="1"/>
          <p:nvPr>
            <p:ph idx="8" type="title"/>
          </p:nvPr>
        </p:nvSpPr>
        <p:spPr>
          <a:xfrm>
            <a:off x="2572998" y="2065100"/>
            <a:ext cx="1806600" cy="65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86" name="Google Shape;586;p62"/>
          <p:cNvSpPr txBox="1"/>
          <p:nvPr>
            <p:ph idx="9" type="title"/>
          </p:nvPr>
        </p:nvSpPr>
        <p:spPr>
          <a:xfrm>
            <a:off x="2572988" y="2266725"/>
            <a:ext cx="1806600" cy="72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587" name="Google Shape;587;p62"/>
          <p:cNvSpPr/>
          <p:nvPr>
            <p:ph idx="13" type="pic"/>
          </p:nvPr>
        </p:nvSpPr>
        <p:spPr>
          <a:xfrm>
            <a:off x="4865108" y="1121875"/>
            <a:ext cx="682500" cy="682500"/>
          </a:xfrm>
          <a:prstGeom prst="ellipse">
            <a:avLst/>
          </a:prstGeom>
          <a:noFill/>
          <a:ln>
            <a:noFill/>
          </a:ln>
        </p:spPr>
      </p:sp>
      <p:sp>
        <p:nvSpPr>
          <p:cNvPr id="588" name="Google Shape;588;p62"/>
          <p:cNvSpPr txBox="1"/>
          <p:nvPr>
            <p:ph idx="14" type="title"/>
          </p:nvPr>
        </p:nvSpPr>
        <p:spPr>
          <a:xfrm>
            <a:off x="4764413" y="1908325"/>
            <a:ext cx="1806600" cy="4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9pPr>
          </a:lstStyle>
          <a:p/>
        </p:txBody>
      </p:sp>
      <p:sp>
        <p:nvSpPr>
          <p:cNvPr id="589" name="Google Shape;589;p62"/>
          <p:cNvSpPr txBox="1"/>
          <p:nvPr>
            <p:ph idx="15" type="title"/>
          </p:nvPr>
        </p:nvSpPr>
        <p:spPr>
          <a:xfrm>
            <a:off x="4764423" y="2065100"/>
            <a:ext cx="1806600" cy="65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90" name="Google Shape;590;p62"/>
          <p:cNvSpPr txBox="1"/>
          <p:nvPr>
            <p:ph idx="16" type="title"/>
          </p:nvPr>
        </p:nvSpPr>
        <p:spPr>
          <a:xfrm>
            <a:off x="4764413" y="2266725"/>
            <a:ext cx="1806600" cy="72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591" name="Google Shape;591;p62"/>
          <p:cNvSpPr/>
          <p:nvPr>
            <p:ph idx="17" type="pic"/>
          </p:nvPr>
        </p:nvSpPr>
        <p:spPr>
          <a:xfrm>
            <a:off x="7056533" y="1121875"/>
            <a:ext cx="682500" cy="682500"/>
          </a:xfrm>
          <a:prstGeom prst="ellipse">
            <a:avLst/>
          </a:prstGeom>
          <a:noFill/>
          <a:ln>
            <a:noFill/>
          </a:ln>
        </p:spPr>
      </p:sp>
      <p:sp>
        <p:nvSpPr>
          <p:cNvPr id="592" name="Google Shape;592;p62"/>
          <p:cNvSpPr txBox="1"/>
          <p:nvPr>
            <p:ph idx="18" type="title"/>
          </p:nvPr>
        </p:nvSpPr>
        <p:spPr>
          <a:xfrm>
            <a:off x="6955838" y="1908325"/>
            <a:ext cx="1806600" cy="4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9pPr>
          </a:lstStyle>
          <a:p/>
        </p:txBody>
      </p:sp>
      <p:sp>
        <p:nvSpPr>
          <p:cNvPr id="593" name="Google Shape;593;p62"/>
          <p:cNvSpPr txBox="1"/>
          <p:nvPr>
            <p:ph idx="19" type="title"/>
          </p:nvPr>
        </p:nvSpPr>
        <p:spPr>
          <a:xfrm>
            <a:off x="6955848" y="2065100"/>
            <a:ext cx="1806600" cy="65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94" name="Google Shape;594;p62"/>
          <p:cNvSpPr txBox="1"/>
          <p:nvPr>
            <p:ph idx="20" type="title"/>
          </p:nvPr>
        </p:nvSpPr>
        <p:spPr>
          <a:xfrm>
            <a:off x="6955838" y="2266725"/>
            <a:ext cx="1806600" cy="72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595" name="Google Shape;595;p62"/>
          <p:cNvSpPr/>
          <p:nvPr>
            <p:ph idx="21" type="pic"/>
          </p:nvPr>
        </p:nvSpPr>
        <p:spPr>
          <a:xfrm>
            <a:off x="1577958" y="3057825"/>
            <a:ext cx="682500" cy="682500"/>
          </a:xfrm>
          <a:prstGeom prst="ellipse">
            <a:avLst/>
          </a:prstGeom>
          <a:noFill/>
          <a:ln>
            <a:noFill/>
          </a:ln>
        </p:spPr>
      </p:sp>
      <p:sp>
        <p:nvSpPr>
          <p:cNvPr id="596" name="Google Shape;596;p62"/>
          <p:cNvSpPr txBox="1"/>
          <p:nvPr>
            <p:ph idx="22" type="title"/>
          </p:nvPr>
        </p:nvSpPr>
        <p:spPr>
          <a:xfrm>
            <a:off x="1477263" y="3844275"/>
            <a:ext cx="1806600" cy="4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9pPr>
          </a:lstStyle>
          <a:p/>
        </p:txBody>
      </p:sp>
      <p:sp>
        <p:nvSpPr>
          <p:cNvPr id="597" name="Google Shape;597;p62"/>
          <p:cNvSpPr txBox="1"/>
          <p:nvPr>
            <p:ph idx="23" type="title"/>
          </p:nvPr>
        </p:nvSpPr>
        <p:spPr>
          <a:xfrm>
            <a:off x="1477273" y="4001050"/>
            <a:ext cx="1806600" cy="65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98" name="Google Shape;598;p62"/>
          <p:cNvSpPr txBox="1"/>
          <p:nvPr>
            <p:ph idx="24" type="title"/>
          </p:nvPr>
        </p:nvSpPr>
        <p:spPr>
          <a:xfrm>
            <a:off x="1477263" y="4202675"/>
            <a:ext cx="1806600" cy="72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599" name="Google Shape;599;p62"/>
          <p:cNvSpPr/>
          <p:nvPr>
            <p:ph idx="25" type="pic"/>
          </p:nvPr>
        </p:nvSpPr>
        <p:spPr>
          <a:xfrm>
            <a:off x="3769383" y="3057825"/>
            <a:ext cx="682500" cy="682500"/>
          </a:xfrm>
          <a:prstGeom prst="ellipse">
            <a:avLst/>
          </a:prstGeom>
          <a:noFill/>
          <a:ln>
            <a:noFill/>
          </a:ln>
        </p:spPr>
      </p:sp>
      <p:sp>
        <p:nvSpPr>
          <p:cNvPr id="600" name="Google Shape;600;p62"/>
          <p:cNvSpPr txBox="1"/>
          <p:nvPr>
            <p:ph idx="26" type="title"/>
          </p:nvPr>
        </p:nvSpPr>
        <p:spPr>
          <a:xfrm>
            <a:off x="3668688" y="3844275"/>
            <a:ext cx="1806600" cy="4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9pPr>
          </a:lstStyle>
          <a:p/>
        </p:txBody>
      </p:sp>
      <p:sp>
        <p:nvSpPr>
          <p:cNvPr id="601" name="Google Shape;601;p62"/>
          <p:cNvSpPr txBox="1"/>
          <p:nvPr>
            <p:ph idx="27" type="title"/>
          </p:nvPr>
        </p:nvSpPr>
        <p:spPr>
          <a:xfrm>
            <a:off x="3668698" y="4001050"/>
            <a:ext cx="1806600" cy="65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602" name="Google Shape;602;p62"/>
          <p:cNvSpPr txBox="1"/>
          <p:nvPr>
            <p:ph idx="28" type="title"/>
          </p:nvPr>
        </p:nvSpPr>
        <p:spPr>
          <a:xfrm>
            <a:off x="3668688" y="4202675"/>
            <a:ext cx="1806600" cy="72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603" name="Google Shape;603;p62"/>
          <p:cNvSpPr/>
          <p:nvPr>
            <p:ph idx="29" type="pic"/>
          </p:nvPr>
        </p:nvSpPr>
        <p:spPr>
          <a:xfrm>
            <a:off x="5960808" y="3057825"/>
            <a:ext cx="682500" cy="682500"/>
          </a:xfrm>
          <a:prstGeom prst="ellipse">
            <a:avLst/>
          </a:prstGeom>
          <a:noFill/>
          <a:ln>
            <a:noFill/>
          </a:ln>
        </p:spPr>
      </p:sp>
      <p:sp>
        <p:nvSpPr>
          <p:cNvPr id="604" name="Google Shape;604;p62"/>
          <p:cNvSpPr txBox="1"/>
          <p:nvPr>
            <p:ph idx="30" type="title"/>
          </p:nvPr>
        </p:nvSpPr>
        <p:spPr>
          <a:xfrm>
            <a:off x="5860113" y="3844275"/>
            <a:ext cx="1806600" cy="4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9pPr>
          </a:lstStyle>
          <a:p/>
        </p:txBody>
      </p:sp>
      <p:sp>
        <p:nvSpPr>
          <p:cNvPr id="605" name="Google Shape;605;p62"/>
          <p:cNvSpPr txBox="1"/>
          <p:nvPr>
            <p:ph idx="31" type="title"/>
          </p:nvPr>
        </p:nvSpPr>
        <p:spPr>
          <a:xfrm>
            <a:off x="5860123" y="4001050"/>
            <a:ext cx="1806600" cy="65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606" name="Google Shape;606;p62"/>
          <p:cNvSpPr txBox="1"/>
          <p:nvPr>
            <p:ph idx="32" type="title"/>
          </p:nvPr>
        </p:nvSpPr>
        <p:spPr>
          <a:xfrm>
            <a:off x="5860113" y="4202675"/>
            <a:ext cx="1806600" cy="72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ro – Team 8">
  <p:cSld name="BLANK_1_1_1_1_1_1_1_1_2_1">
    <p:bg>
      <p:bgPr>
        <a:solidFill>
          <a:schemeClr val="accent5"/>
        </a:solidFill>
      </p:bgPr>
    </p:bg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8" name="Google Shape;608;p6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30205" y="4677025"/>
            <a:ext cx="365760" cy="314554"/>
          </a:xfrm>
          <a:prstGeom prst="rect">
            <a:avLst/>
          </a:prstGeom>
          <a:noFill/>
          <a:ln>
            <a:noFill/>
          </a:ln>
        </p:spPr>
      </p:pic>
      <p:sp>
        <p:nvSpPr>
          <p:cNvPr id="609" name="Google Shape;609;p63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610" name="Google Shape;610;p63"/>
          <p:cNvSpPr/>
          <p:nvPr>
            <p:ph idx="2" type="pic"/>
          </p:nvPr>
        </p:nvSpPr>
        <p:spPr>
          <a:xfrm>
            <a:off x="782446" y="1121875"/>
            <a:ext cx="682500" cy="682500"/>
          </a:xfrm>
          <a:prstGeom prst="ellipse">
            <a:avLst/>
          </a:prstGeom>
          <a:noFill/>
          <a:ln>
            <a:noFill/>
          </a:ln>
        </p:spPr>
      </p:sp>
      <p:sp>
        <p:nvSpPr>
          <p:cNvPr id="611" name="Google Shape;611;p63"/>
          <p:cNvSpPr txBox="1"/>
          <p:nvPr>
            <p:ph idx="3" type="title"/>
          </p:nvPr>
        </p:nvSpPr>
        <p:spPr>
          <a:xfrm>
            <a:off x="1562803" y="1069450"/>
            <a:ext cx="2625600" cy="4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9pPr>
          </a:lstStyle>
          <a:p/>
        </p:txBody>
      </p:sp>
      <p:sp>
        <p:nvSpPr>
          <p:cNvPr id="612" name="Google Shape;612;p63"/>
          <p:cNvSpPr txBox="1"/>
          <p:nvPr>
            <p:ph idx="4" type="title"/>
          </p:nvPr>
        </p:nvSpPr>
        <p:spPr>
          <a:xfrm>
            <a:off x="1562818" y="1226225"/>
            <a:ext cx="2625600" cy="65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613" name="Google Shape;613;p63"/>
          <p:cNvSpPr txBox="1"/>
          <p:nvPr>
            <p:ph idx="5" type="title"/>
          </p:nvPr>
        </p:nvSpPr>
        <p:spPr>
          <a:xfrm>
            <a:off x="1562818" y="1427850"/>
            <a:ext cx="2625600" cy="62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614" name="Google Shape;614;p63"/>
          <p:cNvSpPr/>
          <p:nvPr>
            <p:ph idx="6" type="pic"/>
          </p:nvPr>
        </p:nvSpPr>
        <p:spPr>
          <a:xfrm>
            <a:off x="782446" y="2049933"/>
            <a:ext cx="682500" cy="682500"/>
          </a:xfrm>
          <a:prstGeom prst="ellipse">
            <a:avLst/>
          </a:prstGeom>
          <a:noFill/>
          <a:ln>
            <a:noFill/>
          </a:ln>
        </p:spPr>
      </p:sp>
      <p:sp>
        <p:nvSpPr>
          <p:cNvPr id="615" name="Google Shape;615;p63"/>
          <p:cNvSpPr txBox="1"/>
          <p:nvPr>
            <p:ph idx="7" type="title"/>
          </p:nvPr>
        </p:nvSpPr>
        <p:spPr>
          <a:xfrm>
            <a:off x="1562803" y="1999700"/>
            <a:ext cx="2625600" cy="4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9pPr>
          </a:lstStyle>
          <a:p/>
        </p:txBody>
      </p:sp>
      <p:sp>
        <p:nvSpPr>
          <p:cNvPr id="616" name="Google Shape;616;p63"/>
          <p:cNvSpPr txBox="1"/>
          <p:nvPr>
            <p:ph idx="8" type="title"/>
          </p:nvPr>
        </p:nvSpPr>
        <p:spPr>
          <a:xfrm>
            <a:off x="1562818" y="2156475"/>
            <a:ext cx="2625600" cy="65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617" name="Google Shape;617;p63"/>
          <p:cNvSpPr txBox="1"/>
          <p:nvPr>
            <p:ph idx="9" type="title"/>
          </p:nvPr>
        </p:nvSpPr>
        <p:spPr>
          <a:xfrm>
            <a:off x="1562818" y="2358100"/>
            <a:ext cx="2625600" cy="62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618" name="Google Shape;618;p63"/>
          <p:cNvSpPr/>
          <p:nvPr>
            <p:ph idx="13" type="pic"/>
          </p:nvPr>
        </p:nvSpPr>
        <p:spPr>
          <a:xfrm>
            <a:off x="782446" y="2977992"/>
            <a:ext cx="682500" cy="682500"/>
          </a:xfrm>
          <a:prstGeom prst="ellipse">
            <a:avLst/>
          </a:prstGeom>
          <a:noFill/>
          <a:ln>
            <a:noFill/>
          </a:ln>
        </p:spPr>
      </p:sp>
      <p:sp>
        <p:nvSpPr>
          <p:cNvPr id="619" name="Google Shape;619;p63"/>
          <p:cNvSpPr txBox="1"/>
          <p:nvPr>
            <p:ph idx="14" type="title"/>
          </p:nvPr>
        </p:nvSpPr>
        <p:spPr>
          <a:xfrm>
            <a:off x="1562803" y="2929950"/>
            <a:ext cx="2625600" cy="4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9pPr>
          </a:lstStyle>
          <a:p/>
        </p:txBody>
      </p:sp>
      <p:sp>
        <p:nvSpPr>
          <p:cNvPr id="620" name="Google Shape;620;p63"/>
          <p:cNvSpPr txBox="1"/>
          <p:nvPr>
            <p:ph idx="15" type="title"/>
          </p:nvPr>
        </p:nvSpPr>
        <p:spPr>
          <a:xfrm>
            <a:off x="1562818" y="3086725"/>
            <a:ext cx="2625600" cy="65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621" name="Google Shape;621;p63"/>
          <p:cNvSpPr txBox="1"/>
          <p:nvPr>
            <p:ph idx="16" type="title"/>
          </p:nvPr>
        </p:nvSpPr>
        <p:spPr>
          <a:xfrm>
            <a:off x="1562818" y="3288350"/>
            <a:ext cx="2625600" cy="62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622" name="Google Shape;622;p63"/>
          <p:cNvSpPr/>
          <p:nvPr>
            <p:ph idx="17" type="pic"/>
          </p:nvPr>
        </p:nvSpPr>
        <p:spPr>
          <a:xfrm>
            <a:off x="782446" y="3906050"/>
            <a:ext cx="682500" cy="682500"/>
          </a:xfrm>
          <a:prstGeom prst="ellipse">
            <a:avLst/>
          </a:prstGeom>
          <a:noFill/>
          <a:ln>
            <a:noFill/>
          </a:ln>
        </p:spPr>
      </p:sp>
      <p:sp>
        <p:nvSpPr>
          <p:cNvPr id="623" name="Google Shape;623;p63"/>
          <p:cNvSpPr txBox="1"/>
          <p:nvPr>
            <p:ph idx="18" type="title"/>
          </p:nvPr>
        </p:nvSpPr>
        <p:spPr>
          <a:xfrm>
            <a:off x="1562803" y="3853625"/>
            <a:ext cx="2625600" cy="4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9pPr>
          </a:lstStyle>
          <a:p/>
        </p:txBody>
      </p:sp>
      <p:sp>
        <p:nvSpPr>
          <p:cNvPr id="624" name="Google Shape;624;p63"/>
          <p:cNvSpPr txBox="1"/>
          <p:nvPr>
            <p:ph idx="19" type="title"/>
          </p:nvPr>
        </p:nvSpPr>
        <p:spPr>
          <a:xfrm>
            <a:off x="1562818" y="4010400"/>
            <a:ext cx="2625600" cy="65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625" name="Google Shape;625;p63"/>
          <p:cNvSpPr txBox="1"/>
          <p:nvPr>
            <p:ph idx="20" type="title"/>
          </p:nvPr>
        </p:nvSpPr>
        <p:spPr>
          <a:xfrm>
            <a:off x="1562818" y="4212025"/>
            <a:ext cx="2625600" cy="62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626" name="Google Shape;626;p63"/>
          <p:cNvSpPr/>
          <p:nvPr>
            <p:ph idx="21" type="pic"/>
          </p:nvPr>
        </p:nvSpPr>
        <p:spPr>
          <a:xfrm>
            <a:off x="4807421" y="1174300"/>
            <a:ext cx="682500" cy="682500"/>
          </a:xfrm>
          <a:prstGeom prst="ellipse">
            <a:avLst/>
          </a:prstGeom>
          <a:noFill/>
          <a:ln>
            <a:noFill/>
          </a:ln>
        </p:spPr>
      </p:sp>
      <p:sp>
        <p:nvSpPr>
          <p:cNvPr id="627" name="Google Shape;627;p63"/>
          <p:cNvSpPr txBox="1"/>
          <p:nvPr>
            <p:ph idx="22" type="title"/>
          </p:nvPr>
        </p:nvSpPr>
        <p:spPr>
          <a:xfrm>
            <a:off x="5587778" y="1121875"/>
            <a:ext cx="2625600" cy="4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9pPr>
          </a:lstStyle>
          <a:p/>
        </p:txBody>
      </p:sp>
      <p:sp>
        <p:nvSpPr>
          <p:cNvPr id="628" name="Google Shape;628;p63"/>
          <p:cNvSpPr txBox="1"/>
          <p:nvPr>
            <p:ph idx="23" type="title"/>
          </p:nvPr>
        </p:nvSpPr>
        <p:spPr>
          <a:xfrm>
            <a:off x="5587793" y="1278650"/>
            <a:ext cx="2625600" cy="65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629" name="Google Shape;629;p63"/>
          <p:cNvSpPr txBox="1"/>
          <p:nvPr>
            <p:ph idx="24" type="title"/>
          </p:nvPr>
        </p:nvSpPr>
        <p:spPr>
          <a:xfrm>
            <a:off x="5587793" y="1480275"/>
            <a:ext cx="2625600" cy="62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630" name="Google Shape;630;p63"/>
          <p:cNvSpPr/>
          <p:nvPr>
            <p:ph idx="25" type="pic"/>
          </p:nvPr>
        </p:nvSpPr>
        <p:spPr>
          <a:xfrm>
            <a:off x="4807421" y="2102358"/>
            <a:ext cx="682500" cy="682500"/>
          </a:xfrm>
          <a:prstGeom prst="ellipse">
            <a:avLst/>
          </a:prstGeom>
          <a:noFill/>
          <a:ln>
            <a:noFill/>
          </a:ln>
        </p:spPr>
      </p:sp>
      <p:sp>
        <p:nvSpPr>
          <p:cNvPr id="631" name="Google Shape;631;p63"/>
          <p:cNvSpPr txBox="1"/>
          <p:nvPr>
            <p:ph idx="26" type="title"/>
          </p:nvPr>
        </p:nvSpPr>
        <p:spPr>
          <a:xfrm>
            <a:off x="5587778" y="2052125"/>
            <a:ext cx="2625600" cy="4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9pPr>
          </a:lstStyle>
          <a:p/>
        </p:txBody>
      </p:sp>
      <p:sp>
        <p:nvSpPr>
          <p:cNvPr id="632" name="Google Shape;632;p63"/>
          <p:cNvSpPr txBox="1"/>
          <p:nvPr>
            <p:ph idx="27" type="title"/>
          </p:nvPr>
        </p:nvSpPr>
        <p:spPr>
          <a:xfrm>
            <a:off x="5587793" y="2208900"/>
            <a:ext cx="2625600" cy="65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633" name="Google Shape;633;p63"/>
          <p:cNvSpPr txBox="1"/>
          <p:nvPr>
            <p:ph idx="28" type="title"/>
          </p:nvPr>
        </p:nvSpPr>
        <p:spPr>
          <a:xfrm>
            <a:off x="5587793" y="2410525"/>
            <a:ext cx="2625600" cy="62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634" name="Google Shape;634;p63"/>
          <p:cNvSpPr/>
          <p:nvPr>
            <p:ph idx="29" type="pic"/>
          </p:nvPr>
        </p:nvSpPr>
        <p:spPr>
          <a:xfrm>
            <a:off x="4807421" y="3030417"/>
            <a:ext cx="682500" cy="682500"/>
          </a:xfrm>
          <a:prstGeom prst="ellipse">
            <a:avLst/>
          </a:prstGeom>
          <a:noFill/>
          <a:ln>
            <a:noFill/>
          </a:ln>
        </p:spPr>
      </p:sp>
      <p:sp>
        <p:nvSpPr>
          <p:cNvPr id="635" name="Google Shape;635;p63"/>
          <p:cNvSpPr txBox="1"/>
          <p:nvPr>
            <p:ph idx="30" type="title"/>
          </p:nvPr>
        </p:nvSpPr>
        <p:spPr>
          <a:xfrm>
            <a:off x="5587778" y="2982375"/>
            <a:ext cx="2625600" cy="4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9pPr>
          </a:lstStyle>
          <a:p/>
        </p:txBody>
      </p:sp>
      <p:sp>
        <p:nvSpPr>
          <p:cNvPr id="636" name="Google Shape;636;p63"/>
          <p:cNvSpPr txBox="1"/>
          <p:nvPr>
            <p:ph idx="31" type="title"/>
          </p:nvPr>
        </p:nvSpPr>
        <p:spPr>
          <a:xfrm>
            <a:off x="5587793" y="3139150"/>
            <a:ext cx="2625600" cy="65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637" name="Google Shape;637;p63"/>
          <p:cNvSpPr txBox="1"/>
          <p:nvPr>
            <p:ph idx="32" type="title"/>
          </p:nvPr>
        </p:nvSpPr>
        <p:spPr>
          <a:xfrm>
            <a:off x="5587793" y="3340775"/>
            <a:ext cx="2625600" cy="62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638" name="Google Shape;638;p63"/>
          <p:cNvSpPr/>
          <p:nvPr>
            <p:ph idx="33" type="pic"/>
          </p:nvPr>
        </p:nvSpPr>
        <p:spPr>
          <a:xfrm>
            <a:off x="4807421" y="3958475"/>
            <a:ext cx="682500" cy="682500"/>
          </a:xfrm>
          <a:prstGeom prst="ellipse">
            <a:avLst/>
          </a:prstGeom>
          <a:noFill/>
          <a:ln>
            <a:noFill/>
          </a:ln>
        </p:spPr>
      </p:sp>
      <p:sp>
        <p:nvSpPr>
          <p:cNvPr id="639" name="Google Shape;639;p63"/>
          <p:cNvSpPr txBox="1"/>
          <p:nvPr>
            <p:ph idx="34" type="title"/>
          </p:nvPr>
        </p:nvSpPr>
        <p:spPr>
          <a:xfrm>
            <a:off x="5587778" y="3906050"/>
            <a:ext cx="2625600" cy="4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900"/>
              <a:buFont typeface="IBM Plex Serif Medium"/>
              <a:buNone/>
              <a:defRPr b="0" sz="9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9pPr>
          </a:lstStyle>
          <a:p/>
        </p:txBody>
      </p:sp>
      <p:sp>
        <p:nvSpPr>
          <p:cNvPr id="640" name="Google Shape;640;p63"/>
          <p:cNvSpPr txBox="1"/>
          <p:nvPr>
            <p:ph idx="35" type="title"/>
          </p:nvPr>
        </p:nvSpPr>
        <p:spPr>
          <a:xfrm>
            <a:off x="5587793" y="4062825"/>
            <a:ext cx="2625600" cy="65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None/>
              <a:defRPr sz="7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641" name="Google Shape;641;p63"/>
          <p:cNvSpPr txBox="1"/>
          <p:nvPr>
            <p:ph idx="36" type="title"/>
          </p:nvPr>
        </p:nvSpPr>
        <p:spPr>
          <a:xfrm>
            <a:off x="5587793" y="4264450"/>
            <a:ext cx="2625600" cy="62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None/>
              <a:defRPr b="0" sz="800">
                <a:solidFill>
                  <a:srgbClr val="434343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– Logo – Gradient">
  <p:cSld name="SECTION_HEADER_2_2_2">
    <p:bg>
      <p:bgPr>
        <a:solidFill>
          <a:schemeClr val="accent5"/>
        </a:solidFill>
      </p:bgPr>
    </p:bg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3" name="Google Shape;643;p6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5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4" name="Google Shape;644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30205" y="4677025"/>
            <a:ext cx="365760" cy="3145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– Logo – Gradient – Cassie">
  <p:cSld name="SECTION_HEADER_2_2_2_1">
    <p:bg>
      <p:bgPr>
        <a:solidFill>
          <a:schemeClr val="accent5"/>
        </a:solidFill>
      </p:bgPr>
    </p:bg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6" name="Google Shape;646;p6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5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7" name="Google Shape;647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30205" y="4677025"/>
            <a:ext cx="365760" cy="314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648" name="Google Shape;648;p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476350" y="707239"/>
            <a:ext cx="4413000" cy="6441759"/>
          </a:xfrm>
          <a:prstGeom prst="rect">
            <a:avLst/>
          </a:prstGeom>
          <a:noFill/>
          <a:ln>
            <a:noFill/>
          </a:ln>
        </p:spPr>
      </p:pic>
      <p:sp>
        <p:nvSpPr>
          <p:cNvPr id="649" name="Google Shape;649;p65"/>
          <p:cNvSpPr txBox="1"/>
          <p:nvPr>
            <p:ph type="title"/>
          </p:nvPr>
        </p:nvSpPr>
        <p:spPr>
          <a:xfrm>
            <a:off x="3586075" y="625700"/>
            <a:ext cx="4935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650" name="Google Shape;650;p65"/>
          <p:cNvSpPr txBox="1"/>
          <p:nvPr>
            <p:ph idx="1" type="body"/>
          </p:nvPr>
        </p:nvSpPr>
        <p:spPr>
          <a:xfrm>
            <a:off x="3586075" y="1575175"/>
            <a:ext cx="4873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23850" lvl="0" marL="457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Char char="●"/>
              <a:defRPr sz="1500"/>
            </a:lvl1pPr>
            <a:lvl2pPr indent="-298450" lvl="1" marL="914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 sz="1100"/>
            </a:lvl2pPr>
            <a:lvl3pPr indent="-298450" lvl="2" marL="1371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  <a:defRPr sz="1100"/>
            </a:lvl3pPr>
            <a:lvl4pPr indent="-298450" lvl="3" marL="18288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  <a:defRPr sz="1100"/>
            </a:lvl4pPr>
            <a:lvl5pPr indent="-298450" lvl="4" marL="22860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 sz="1100"/>
            </a:lvl5pPr>
            <a:lvl6pPr indent="-298450" lvl="5" marL="27432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  <a:defRPr sz="1100"/>
            </a:lvl6pPr>
            <a:lvl7pPr indent="-298450" lvl="6" marL="32004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  <a:defRPr sz="1100"/>
            </a:lvl7pPr>
            <a:lvl8pPr indent="-298450" lvl="7" marL="365760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 sz="1100"/>
            </a:lvl8pPr>
            <a:lvl9pPr indent="-298450" lvl="8" marL="4114800" rtl="0"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1100"/>
              <a:buChar char="■"/>
              <a:defRPr sz="1100"/>
            </a:lvl9pPr>
          </a:lstStyle>
          <a:p/>
        </p:txBody>
      </p:sp>
      <p:sp>
        <p:nvSpPr>
          <p:cNvPr id="651" name="Google Shape;651;p65"/>
          <p:cNvSpPr txBox="1"/>
          <p:nvPr>
            <p:ph idx="2" type="subTitle"/>
          </p:nvPr>
        </p:nvSpPr>
        <p:spPr>
          <a:xfrm>
            <a:off x="3586075" y="1103275"/>
            <a:ext cx="4935900" cy="47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osing Slide – Questions">
  <p:cSld name="SECTION_HEADER_2_2">
    <p:bg>
      <p:bgPr>
        <a:solidFill>
          <a:schemeClr val="accent5"/>
        </a:solidFill>
      </p:bgPr>
    </p:bg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3" name="Google Shape;653;p6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5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654" name="Google Shape;654;p66"/>
          <p:cNvSpPr txBox="1"/>
          <p:nvPr>
            <p:ph idx="1" type="subTitle"/>
          </p:nvPr>
        </p:nvSpPr>
        <p:spPr>
          <a:xfrm>
            <a:off x="1467150" y="3018025"/>
            <a:ext cx="6209700" cy="49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600"/>
              <a:buFont typeface="IBM Plex Serif"/>
              <a:buNone/>
              <a:defRPr sz="1600">
                <a:latin typeface="IBM Plex Serif"/>
                <a:ea typeface="IBM Plex Serif"/>
                <a:cs typeface="IBM Plex Serif"/>
                <a:sym typeface="IBM Plex Serif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600"/>
              <a:buFont typeface="IBM Plex Serif"/>
              <a:buNone/>
              <a:defRPr sz="1600">
                <a:latin typeface="IBM Plex Serif"/>
                <a:ea typeface="IBM Plex Serif"/>
                <a:cs typeface="IBM Plex Serif"/>
                <a:sym typeface="IBM Plex Serif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600"/>
              <a:buFont typeface="IBM Plex Serif"/>
              <a:buNone/>
              <a:defRPr sz="1600">
                <a:latin typeface="IBM Plex Serif"/>
                <a:ea typeface="IBM Plex Serif"/>
                <a:cs typeface="IBM Plex Serif"/>
                <a:sym typeface="IBM Plex Serif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600"/>
              <a:buFont typeface="IBM Plex Serif"/>
              <a:buNone/>
              <a:defRPr sz="1600">
                <a:latin typeface="IBM Plex Serif"/>
                <a:ea typeface="IBM Plex Serif"/>
                <a:cs typeface="IBM Plex Serif"/>
                <a:sym typeface="IBM Plex Serif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600"/>
              <a:buFont typeface="IBM Plex Serif"/>
              <a:buNone/>
              <a:defRPr sz="1600">
                <a:latin typeface="IBM Plex Serif"/>
                <a:ea typeface="IBM Plex Serif"/>
                <a:cs typeface="IBM Plex Serif"/>
                <a:sym typeface="IBM Plex Serif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600"/>
              <a:buFont typeface="IBM Plex Serif"/>
              <a:buNone/>
              <a:defRPr sz="1600">
                <a:latin typeface="IBM Plex Serif"/>
                <a:ea typeface="IBM Plex Serif"/>
                <a:cs typeface="IBM Plex Serif"/>
                <a:sym typeface="IBM Plex Serif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600"/>
              <a:buFont typeface="IBM Plex Serif"/>
              <a:buNone/>
              <a:defRPr sz="1600">
                <a:latin typeface="IBM Plex Serif"/>
                <a:ea typeface="IBM Plex Serif"/>
                <a:cs typeface="IBM Plex Serif"/>
                <a:sym typeface="IBM Plex Serif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600"/>
              <a:buFont typeface="IBM Plex Serif"/>
              <a:buNone/>
              <a:defRPr sz="1600">
                <a:latin typeface="IBM Plex Serif"/>
                <a:ea typeface="IBM Plex Serif"/>
                <a:cs typeface="IBM Plex Serif"/>
                <a:sym typeface="IBM Plex Serif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600"/>
              <a:buFont typeface="IBM Plex Serif"/>
              <a:buNone/>
              <a:defRPr sz="1600">
                <a:latin typeface="IBM Plex Serif"/>
                <a:ea typeface="IBM Plex Serif"/>
                <a:cs typeface="IBM Plex Serif"/>
                <a:sym typeface="IBM Plex Serif"/>
              </a:defRPr>
            </a:lvl9pPr>
          </a:lstStyle>
          <a:p/>
        </p:txBody>
      </p:sp>
      <p:pic>
        <p:nvPicPr>
          <p:cNvPr id="655" name="Google Shape;655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4676" y="1946250"/>
            <a:ext cx="5214648" cy="995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6" name="Google Shape;656;p6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30205" y="4677025"/>
            <a:ext cx="365760" cy="3145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osing Slide – Questions 1">
  <p:cSld name="SECTION_HEADER_2_2_1">
    <p:bg>
      <p:bgPr>
        <a:solidFill>
          <a:schemeClr val="accent5"/>
        </a:solidFill>
      </p:bgPr>
    </p:bg>
    <p:spTree>
      <p:nvGrpSpPr>
        <p:cNvPr id="657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8" name="Google Shape;658;p6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6025"/>
            <a:ext cx="9143976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9" name="Google Shape;659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30205" y="4677025"/>
            <a:ext cx="365760" cy="3145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osing Slide – Simple">
  <p:cSld name="SECTION_HEADER_2">
    <p:bg>
      <p:bgPr>
        <a:solidFill>
          <a:schemeClr val="accent5"/>
        </a:solidFill>
      </p:bgPr>
    </p:bg>
    <p:spTree>
      <p:nvGrpSpPr>
        <p:cNvPr id="660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1" name="Google Shape;661;p6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5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662" name="Google Shape;662;p68"/>
          <p:cNvSpPr txBox="1"/>
          <p:nvPr>
            <p:ph idx="1" type="subTitle"/>
          </p:nvPr>
        </p:nvSpPr>
        <p:spPr>
          <a:xfrm>
            <a:off x="1467150" y="4584550"/>
            <a:ext cx="6209700" cy="49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IBM Plex Serif"/>
              <a:buNone/>
              <a:defRPr sz="1200">
                <a:latin typeface="IBM Plex Serif"/>
                <a:ea typeface="IBM Plex Serif"/>
                <a:cs typeface="IBM Plex Serif"/>
                <a:sym typeface="IBM Plex Serif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IBM Plex Serif"/>
              <a:buNone/>
              <a:defRPr sz="1200">
                <a:latin typeface="IBM Plex Serif"/>
                <a:ea typeface="IBM Plex Serif"/>
                <a:cs typeface="IBM Plex Serif"/>
                <a:sym typeface="IBM Plex Serif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IBM Plex Serif"/>
              <a:buNone/>
              <a:defRPr sz="1200">
                <a:latin typeface="IBM Plex Serif"/>
                <a:ea typeface="IBM Plex Serif"/>
                <a:cs typeface="IBM Plex Serif"/>
                <a:sym typeface="IBM Plex Serif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IBM Plex Serif"/>
              <a:buNone/>
              <a:defRPr sz="1200">
                <a:latin typeface="IBM Plex Serif"/>
                <a:ea typeface="IBM Plex Serif"/>
                <a:cs typeface="IBM Plex Serif"/>
                <a:sym typeface="IBM Plex Serif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IBM Plex Serif"/>
              <a:buNone/>
              <a:defRPr sz="1200">
                <a:latin typeface="IBM Plex Serif"/>
                <a:ea typeface="IBM Plex Serif"/>
                <a:cs typeface="IBM Plex Serif"/>
                <a:sym typeface="IBM Plex Serif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IBM Plex Serif"/>
              <a:buNone/>
              <a:defRPr sz="1200">
                <a:latin typeface="IBM Plex Serif"/>
                <a:ea typeface="IBM Plex Serif"/>
                <a:cs typeface="IBM Plex Serif"/>
                <a:sym typeface="IBM Plex Serif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IBM Plex Serif"/>
              <a:buNone/>
              <a:defRPr sz="1200">
                <a:latin typeface="IBM Plex Serif"/>
                <a:ea typeface="IBM Plex Serif"/>
                <a:cs typeface="IBM Plex Serif"/>
                <a:sym typeface="IBM Plex Serif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IBM Plex Serif"/>
              <a:buNone/>
              <a:defRPr sz="1200">
                <a:latin typeface="IBM Plex Serif"/>
                <a:ea typeface="IBM Plex Serif"/>
                <a:cs typeface="IBM Plex Serif"/>
                <a:sym typeface="IBM Plex Serif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IBM Plex Serif"/>
              <a:buNone/>
              <a:defRPr sz="1200">
                <a:latin typeface="IBM Plex Serif"/>
                <a:ea typeface="IBM Plex Serif"/>
                <a:cs typeface="IBM Plex Serif"/>
                <a:sym typeface="IBM Plex Serif"/>
              </a:defRPr>
            </a:lvl9pPr>
          </a:lstStyle>
          <a:p/>
        </p:txBody>
      </p:sp>
      <p:pic>
        <p:nvPicPr>
          <p:cNvPr id="663" name="Google Shape;663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28475" y="1393378"/>
            <a:ext cx="1687051" cy="33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4" name="Google Shape;664;p6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96950" y="2028074"/>
            <a:ext cx="5350099" cy="124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osing Slide – Cassie">
  <p:cSld name="SECTION_HEADER_1_1_1_1_2_2">
    <p:bg>
      <p:bgPr>
        <a:solidFill>
          <a:srgbClr val="FFFFFF"/>
        </a:solidFill>
      </p:bgPr>
    </p:bg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6" name="Google Shape;666;p6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7" name="Google Shape;667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30205" y="4677025"/>
            <a:ext cx="365760" cy="314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668" name="Google Shape;668;p6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1325" y="1178275"/>
            <a:ext cx="1419991" cy="28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9" name="Google Shape;669;p6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1200" y="1841687"/>
            <a:ext cx="5350099" cy="124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osing Slide – Cassie – Contact Info">
  <p:cSld name="SECTION_HEADER_1_1_1_1_2_2_1">
    <p:bg>
      <p:bgPr>
        <a:solidFill>
          <a:srgbClr val="FFFFFF"/>
        </a:solidFill>
      </p:bgPr>
    </p:bg>
    <p:spTree>
      <p:nvGrpSpPr>
        <p:cNvPr id="670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1" name="Google Shape;671;p7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2" name="Google Shape;672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30205" y="4677025"/>
            <a:ext cx="365760" cy="314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673" name="Google Shape;673;p7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1325" y="629900"/>
            <a:ext cx="1419991" cy="284200"/>
          </a:xfrm>
          <a:prstGeom prst="rect">
            <a:avLst/>
          </a:prstGeom>
          <a:noFill/>
          <a:ln>
            <a:noFill/>
          </a:ln>
        </p:spPr>
      </p:pic>
      <p:sp>
        <p:nvSpPr>
          <p:cNvPr id="674" name="Google Shape;674;p70"/>
          <p:cNvSpPr txBox="1"/>
          <p:nvPr>
            <p:ph type="title"/>
          </p:nvPr>
        </p:nvSpPr>
        <p:spPr>
          <a:xfrm>
            <a:off x="419825" y="2566850"/>
            <a:ext cx="3253500" cy="4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700"/>
              <a:buFont typeface="IBM Plex Serif Medium"/>
              <a:buNone/>
              <a:defRPr b="0" sz="17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700"/>
              <a:buFont typeface="IBM Plex Serif Medium"/>
              <a:buNone/>
              <a:defRPr b="0" sz="17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700"/>
              <a:buFont typeface="IBM Plex Serif Medium"/>
              <a:buNone/>
              <a:defRPr b="0" sz="17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700"/>
              <a:buFont typeface="IBM Plex Serif Medium"/>
              <a:buNone/>
              <a:defRPr b="0" sz="17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700"/>
              <a:buFont typeface="IBM Plex Serif Medium"/>
              <a:buNone/>
              <a:defRPr b="0" sz="17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700"/>
              <a:buFont typeface="IBM Plex Serif Medium"/>
              <a:buNone/>
              <a:defRPr b="0" sz="17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700"/>
              <a:buFont typeface="IBM Plex Serif Medium"/>
              <a:buNone/>
              <a:defRPr b="0" sz="17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700"/>
              <a:buFont typeface="IBM Plex Serif Medium"/>
              <a:buNone/>
              <a:defRPr b="0" sz="17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700"/>
              <a:buFont typeface="IBM Plex Serif Medium"/>
              <a:buNone/>
              <a:defRPr b="0" sz="17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9pPr>
          </a:lstStyle>
          <a:p/>
        </p:txBody>
      </p:sp>
      <p:sp>
        <p:nvSpPr>
          <p:cNvPr id="675" name="Google Shape;675;p70"/>
          <p:cNvSpPr txBox="1"/>
          <p:nvPr>
            <p:ph idx="2" type="title"/>
          </p:nvPr>
        </p:nvSpPr>
        <p:spPr>
          <a:xfrm>
            <a:off x="419825" y="2876850"/>
            <a:ext cx="3253500" cy="72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None/>
              <a:defRPr b="0" sz="1300">
                <a:solidFill>
                  <a:schemeClr val="dk2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None/>
              <a:defRPr b="0" sz="1300">
                <a:solidFill>
                  <a:schemeClr val="dk2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None/>
              <a:defRPr b="0" sz="1300">
                <a:solidFill>
                  <a:schemeClr val="dk2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None/>
              <a:defRPr b="0" sz="1300">
                <a:solidFill>
                  <a:schemeClr val="dk2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None/>
              <a:defRPr b="0" sz="1300">
                <a:solidFill>
                  <a:schemeClr val="dk2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None/>
              <a:defRPr b="0" sz="1300">
                <a:solidFill>
                  <a:schemeClr val="dk2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None/>
              <a:defRPr b="0" sz="1300">
                <a:solidFill>
                  <a:schemeClr val="dk2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None/>
              <a:defRPr b="0" sz="1300">
                <a:solidFill>
                  <a:schemeClr val="dk2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None/>
              <a:defRPr b="0" sz="1300">
                <a:solidFill>
                  <a:schemeClr val="dk2"/>
                </a:solidFill>
              </a:defRPr>
            </a:lvl9pPr>
          </a:lstStyle>
          <a:p/>
        </p:txBody>
      </p:sp>
      <p:pic>
        <p:nvPicPr>
          <p:cNvPr id="676" name="Google Shape;676;p7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1200" y="1375037"/>
            <a:ext cx="5350099" cy="124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osing Slide – Contact Callout 1">
  <p:cSld name="SECTION_HEADER_2_1">
    <p:bg>
      <p:bgPr>
        <a:solidFill>
          <a:schemeClr val="accent5"/>
        </a:solidFill>
      </p:bgPr>
    </p:bg>
    <p:spTree>
      <p:nvGrpSpPr>
        <p:cNvPr id="677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8" name="Google Shape;678;p7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0" y="-5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679" name="Google Shape;679;p71"/>
          <p:cNvSpPr/>
          <p:nvPr/>
        </p:nvSpPr>
        <p:spPr>
          <a:xfrm>
            <a:off x="4998138" y="1309750"/>
            <a:ext cx="3619200" cy="2330100"/>
          </a:xfrm>
          <a:prstGeom prst="roundRect">
            <a:avLst>
              <a:gd fmla="val 6093" name="adj"/>
            </a:avLst>
          </a:prstGeom>
          <a:solidFill>
            <a:srgbClr val="FFFFFF"/>
          </a:solidFill>
          <a:ln>
            <a:noFill/>
          </a:ln>
          <a:effectLst>
            <a:outerShdw blurRad="157163" rotWithShape="0" algn="bl" dir="5400000" dist="19050">
              <a:schemeClr val="lt2">
                <a:alpha val="15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80" name="Google Shape;680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399939">
            <a:off x="4057498" y="2750885"/>
            <a:ext cx="1201231" cy="977253"/>
          </a:xfrm>
          <a:prstGeom prst="rect">
            <a:avLst/>
          </a:prstGeom>
          <a:noFill/>
          <a:ln>
            <a:noFill/>
          </a:ln>
        </p:spPr>
      </p:pic>
      <p:pic>
        <p:nvPicPr>
          <p:cNvPr id="681" name="Google Shape;681;p7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28901" y="819550"/>
            <a:ext cx="285637" cy="284212"/>
          </a:xfrm>
          <a:prstGeom prst="rect">
            <a:avLst/>
          </a:prstGeom>
          <a:noFill/>
          <a:ln>
            <a:noFill/>
          </a:ln>
        </p:spPr>
      </p:pic>
      <p:sp>
        <p:nvSpPr>
          <p:cNvPr id="682" name="Google Shape;682;p71"/>
          <p:cNvSpPr/>
          <p:nvPr/>
        </p:nvSpPr>
        <p:spPr>
          <a:xfrm>
            <a:off x="8781742" y="1269011"/>
            <a:ext cx="136200" cy="1362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83" name="Google Shape;683;p71"/>
          <p:cNvSpPr txBox="1"/>
          <p:nvPr>
            <p:ph type="title"/>
          </p:nvPr>
        </p:nvSpPr>
        <p:spPr>
          <a:xfrm>
            <a:off x="5175550" y="2126000"/>
            <a:ext cx="3253500" cy="4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700"/>
              <a:buFont typeface="IBM Plex Serif Medium"/>
              <a:buNone/>
              <a:defRPr b="0" sz="17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700"/>
              <a:buFont typeface="IBM Plex Serif Medium"/>
              <a:buNone/>
              <a:defRPr b="0" sz="17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700"/>
              <a:buFont typeface="IBM Plex Serif Medium"/>
              <a:buNone/>
              <a:defRPr b="0" sz="17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700"/>
              <a:buFont typeface="IBM Plex Serif Medium"/>
              <a:buNone/>
              <a:defRPr b="0" sz="17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700"/>
              <a:buFont typeface="IBM Plex Serif Medium"/>
              <a:buNone/>
              <a:defRPr b="0" sz="17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700"/>
              <a:buFont typeface="IBM Plex Serif Medium"/>
              <a:buNone/>
              <a:defRPr b="0" sz="17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700"/>
              <a:buFont typeface="IBM Plex Serif Medium"/>
              <a:buNone/>
              <a:defRPr b="0" sz="17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700"/>
              <a:buFont typeface="IBM Plex Serif Medium"/>
              <a:buNone/>
              <a:defRPr b="0" sz="17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700"/>
              <a:buFont typeface="IBM Plex Serif Medium"/>
              <a:buNone/>
              <a:defRPr b="0" sz="17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9pPr>
          </a:lstStyle>
          <a:p/>
        </p:txBody>
      </p:sp>
      <p:sp>
        <p:nvSpPr>
          <p:cNvPr id="684" name="Google Shape;684;p71"/>
          <p:cNvSpPr txBox="1"/>
          <p:nvPr>
            <p:ph idx="2" type="title"/>
          </p:nvPr>
        </p:nvSpPr>
        <p:spPr>
          <a:xfrm>
            <a:off x="5175525" y="2436000"/>
            <a:ext cx="3253500" cy="72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None/>
              <a:defRPr b="0" sz="1300">
                <a:solidFill>
                  <a:schemeClr val="dk2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None/>
              <a:defRPr b="0" sz="1300">
                <a:solidFill>
                  <a:schemeClr val="dk2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None/>
              <a:defRPr b="0" sz="1300">
                <a:solidFill>
                  <a:schemeClr val="dk2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None/>
              <a:defRPr b="0" sz="1300">
                <a:solidFill>
                  <a:schemeClr val="dk2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None/>
              <a:defRPr b="0" sz="1300">
                <a:solidFill>
                  <a:schemeClr val="dk2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None/>
              <a:defRPr b="0" sz="1300">
                <a:solidFill>
                  <a:schemeClr val="dk2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None/>
              <a:defRPr b="0" sz="1300">
                <a:solidFill>
                  <a:schemeClr val="dk2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None/>
              <a:defRPr b="0" sz="1300">
                <a:solidFill>
                  <a:schemeClr val="dk2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None/>
              <a:defRPr b="0" sz="13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685" name="Google Shape;685;p71"/>
          <p:cNvSpPr txBox="1"/>
          <p:nvPr/>
        </p:nvSpPr>
        <p:spPr>
          <a:xfrm>
            <a:off x="5175524" y="1523625"/>
            <a:ext cx="3192600" cy="46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Contact</a:t>
            </a:r>
            <a:endParaRPr b="1" sz="13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686" name="Google Shape;686;p7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1325" y="1178275"/>
            <a:ext cx="1419991" cy="28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7" name="Google Shape;687;p7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4750" y="1748702"/>
            <a:ext cx="4602999" cy="1935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osing Slide – Contact Callout 2">
  <p:cSld name="SECTION_HEADER_2_1_1">
    <p:bg>
      <p:bgPr>
        <a:solidFill>
          <a:schemeClr val="accent5"/>
        </a:solidFill>
      </p:bgPr>
    </p:bg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9" name="Google Shape;689;p7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0" y="-5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690" name="Google Shape;690;p72"/>
          <p:cNvSpPr/>
          <p:nvPr/>
        </p:nvSpPr>
        <p:spPr>
          <a:xfrm>
            <a:off x="4998150" y="826800"/>
            <a:ext cx="3619200" cy="3489900"/>
          </a:xfrm>
          <a:prstGeom prst="roundRect">
            <a:avLst>
              <a:gd fmla="val 4239" name="adj"/>
            </a:avLst>
          </a:prstGeom>
          <a:solidFill>
            <a:srgbClr val="FFFFFF"/>
          </a:solidFill>
          <a:ln>
            <a:noFill/>
          </a:ln>
          <a:effectLst>
            <a:outerShdw blurRad="157163" rotWithShape="0" algn="bl" dir="5400000" dist="19050">
              <a:schemeClr val="lt2">
                <a:alpha val="15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91" name="Google Shape;691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399939">
            <a:off x="3999973" y="2833985"/>
            <a:ext cx="1201231" cy="977253"/>
          </a:xfrm>
          <a:prstGeom prst="rect">
            <a:avLst/>
          </a:prstGeom>
          <a:noFill/>
          <a:ln>
            <a:noFill/>
          </a:ln>
        </p:spPr>
      </p:pic>
      <p:pic>
        <p:nvPicPr>
          <p:cNvPr id="692" name="Google Shape;692;p7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29026" y="404500"/>
            <a:ext cx="285637" cy="284212"/>
          </a:xfrm>
          <a:prstGeom prst="rect">
            <a:avLst/>
          </a:prstGeom>
          <a:noFill/>
          <a:ln>
            <a:noFill/>
          </a:ln>
        </p:spPr>
      </p:pic>
      <p:sp>
        <p:nvSpPr>
          <p:cNvPr id="693" name="Google Shape;693;p72"/>
          <p:cNvSpPr/>
          <p:nvPr/>
        </p:nvSpPr>
        <p:spPr>
          <a:xfrm>
            <a:off x="8781867" y="853961"/>
            <a:ext cx="136200" cy="1362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94" name="Google Shape;694;p72"/>
          <p:cNvSpPr txBox="1"/>
          <p:nvPr>
            <p:ph type="title"/>
          </p:nvPr>
        </p:nvSpPr>
        <p:spPr>
          <a:xfrm>
            <a:off x="5175550" y="1643050"/>
            <a:ext cx="3253500" cy="4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700"/>
              <a:buFont typeface="IBM Plex Serif Medium"/>
              <a:buNone/>
              <a:defRPr b="0" sz="17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700"/>
              <a:buFont typeface="IBM Plex Serif Medium"/>
              <a:buNone/>
              <a:defRPr b="0" sz="17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700"/>
              <a:buFont typeface="IBM Plex Serif Medium"/>
              <a:buNone/>
              <a:defRPr b="0" sz="17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700"/>
              <a:buFont typeface="IBM Plex Serif Medium"/>
              <a:buNone/>
              <a:defRPr b="0" sz="17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700"/>
              <a:buFont typeface="IBM Plex Serif Medium"/>
              <a:buNone/>
              <a:defRPr b="0" sz="17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700"/>
              <a:buFont typeface="IBM Plex Serif Medium"/>
              <a:buNone/>
              <a:defRPr b="0" sz="17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700"/>
              <a:buFont typeface="IBM Plex Serif Medium"/>
              <a:buNone/>
              <a:defRPr b="0" sz="17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700"/>
              <a:buFont typeface="IBM Plex Serif Medium"/>
              <a:buNone/>
              <a:defRPr b="0" sz="17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700"/>
              <a:buFont typeface="IBM Plex Serif Medium"/>
              <a:buNone/>
              <a:defRPr b="0" sz="17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9pPr>
          </a:lstStyle>
          <a:p/>
        </p:txBody>
      </p:sp>
      <p:sp>
        <p:nvSpPr>
          <p:cNvPr id="695" name="Google Shape;695;p72"/>
          <p:cNvSpPr txBox="1"/>
          <p:nvPr>
            <p:ph idx="2" type="title"/>
          </p:nvPr>
        </p:nvSpPr>
        <p:spPr>
          <a:xfrm>
            <a:off x="5175525" y="1953050"/>
            <a:ext cx="3253500" cy="72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None/>
              <a:defRPr b="0" sz="1300">
                <a:solidFill>
                  <a:schemeClr val="dk2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None/>
              <a:defRPr b="0" sz="1300">
                <a:solidFill>
                  <a:schemeClr val="dk2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None/>
              <a:defRPr b="0" sz="1300">
                <a:solidFill>
                  <a:schemeClr val="dk2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None/>
              <a:defRPr b="0" sz="1300">
                <a:solidFill>
                  <a:schemeClr val="dk2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None/>
              <a:defRPr b="0" sz="1300">
                <a:solidFill>
                  <a:schemeClr val="dk2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None/>
              <a:defRPr b="0" sz="1300">
                <a:solidFill>
                  <a:schemeClr val="dk2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None/>
              <a:defRPr b="0" sz="1300">
                <a:solidFill>
                  <a:schemeClr val="dk2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None/>
              <a:defRPr b="0" sz="1300">
                <a:solidFill>
                  <a:schemeClr val="dk2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None/>
              <a:defRPr b="0" sz="13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696" name="Google Shape;696;p72"/>
          <p:cNvSpPr txBox="1"/>
          <p:nvPr/>
        </p:nvSpPr>
        <p:spPr>
          <a:xfrm>
            <a:off x="5175524" y="1040675"/>
            <a:ext cx="3192600" cy="46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Contact</a:t>
            </a:r>
            <a:endParaRPr b="1" sz="13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97" name="Google Shape;697;p72"/>
          <p:cNvSpPr txBox="1"/>
          <p:nvPr>
            <p:ph idx="3" type="title"/>
          </p:nvPr>
        </p:nvSpPr>
        <p:spPr>
          <a:xfrm>
            <a:off x="5181012" y="2757050"/>
            <a:ext cx="3253500" cy="4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700"/>
              <a:buFont typeface="IBM Plex Serif Medium"/>
              <a:buNone/>
              <a:defRPr b="0" sz="17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700"/>
              <a:buFont typeface="IBM Plex Serif Medium"/>
              <a:buNone/>
              <a:defRPr b="0" sz="17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700"/>
              <a:buFont typeface="IBM Plex Serif Medium"/>
              <a:buNone/>
              <a:defRPr b="0" sz="17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700"/>
              <a:buFont typeface="IBM Plex Serif Medium"/>
              <a:buNone/>
              <a:defRPr b="0" sz="17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700"/>
              <a:buFont typeface="IBM Plex Serif Medium"/>
              <a:buNone/>
              <a:defRPr b="0" sz="17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700"/>
              <a:buFont typeface="IBM Plex Serif Medium"/>
              <a:buNone/>
              <a:defRPr b="0" sz="17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700"/>
              <a:buFont typeface="IBM Plex Serif Medium"/>
              <a:buNone/>
              <a:defRPr b="0" sz="17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700"/>
              <a:buFont typeface="IBM Plex Serif Medium"/>
              <a:buNone/>
              <a:defRPr b="0" sz="17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700"/>
              <a:buFont typeface="IBM Plex Serif Medium"/>
              <a:buNone/>
              <a:defRPr b="0" sz="17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9pPr>
          </a:lstStyle>
          <a:p/>
        </p:txBody>
      </p:sp>
      <p:sp>
        <p:nvSpPr>
          <p:cNvPr id="698" name="Google Shape;698;p72"/>
          <p:cNvSpPr txBox="1"/>
          <p:nvPr>
            <p:ph idx="4" type="title"/>
          </p:nvPr>
        </p:nvSpPr>
        <p:spPr>
          <a:xfrm>
            <a:off x="5180988" y="3067050"/>
            <a:ext cx="3253500" cy="72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None/>
              <a:defRPr b="0" sz="1300">
                <a:solidFill>
                  <a:schemeClr val="dk2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None/>
              <a:defRPr b="0" sz="1300">
                <a:solidFill>
                  <a:schemeClr val="dk2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None/>
              <a:defRPr b="0" sz="1300">
                <a:solidFill>
                  <a:schemeClr val="dk2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None/>
              <a:defRPr b="0" sz="1300">
                <a:solidFill>
                  <a:schemeClr val="dk2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None/>
              <a:defRPr b="0" sz="1300">
                <a:solidFill>
                  <a:schemeClr val="dk2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None/>
              <a:defRPr b="0" sz="1300">
                <a:solidFill>
                  <a:schemeClr val="dk2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None/>
              <a:defRPr b="0" sz="1300">
                <a:solidFill>
                  <a:schemeClr val="dk2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None/>
              <a:defRPr b="0" sz="1300">
                <a:solidFill>
                  <a:schemeClr val="dk2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None/>
              <a:defRPr b="0" sz="1300">
                <a:solidFill>
                  <a:schemeClr val="dk2"/>
                </a:solidFill>
              </a:defRPr>
            </a:lvl9pPr>
          </a:lstStyle>
          <a:p/>
        </p:txBody>
      </p:sp>
      <p:pic>
        <p:nvPicPr>
          <p:cNvPr id="699" name="Google Shape;699;p7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1325" y="1178275"/>
            <a:ext cx="1419991" cy="28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0" name="Google Shape;700;p7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4750" y="1748702"/>
            <a:ext cx="4602999" cy="1935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– Conference Name">
  <p:cSld name="SECTION_HEADER_2_1_2_1_1">
    <p:bg>
      <p:bgPr>
        <a:solidFill>
          <a:schemeClr val="accent5"/>
        </a:solidFill>
      </p:bgPr>
    </p:bg>
    <p:spTree>
      <p:nvGrpSpPr>
        <p:cNvPr id="70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2" name="Google Shape;702;p7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5"/>
            <a:ext cx="9144000" cy="514350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03" name="Google Shape;703;p73"/>
          <p:cNvCxnSpPr/>
          <p:nvPr/>
        </p:nvCxnSpPr>
        <p:spPr>
          <a:xfrm>
            <a:off x="574050" y="4352013"/>
            <a:ext cx="7995900" cy="0"/>
          </a:xfrm>
          <a:prstGeom prst="straightConnector1">
            <a:avLst/>
          </a:prstGeom>
          <a:noFill/>
          <a:ln cap="flat" cmpd="sng" w="9525">
            <a:solidFill>
              <a:srgbClr val="C4D4FB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704" name="Google Shape;704;p73"/>
          <p:cNvGrpSpPr/>
          <p:nvPr/>
        </p:nvGrpSpPr>
        <p:grpSpPr>
          <a:xfrm>
            <a:off x="567492" y="4550675"/>
            <a:ext cx="8009016" cy="284200"/>
            <a:chOff x="492188" y="4626875"/>
            <a:chExt cx="8009016" cy="284200"/>
          </a:xfrm>
        </p:grpSpPr>
        <p:pic>
          <p:nvPicPr>
            <p:cNvPr id="705" name="Google Shape;705;p7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081213" y="4626875"/>
              <a:ext cx="1419991" cy="284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06" name="Google Shape;706;p7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92187" y="4626875"/>
              <a:ext cx="1054030" cy="2842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707" name="Google Shape;707;p7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76238" y="1403825"/>
            <a:ext cx="5391524" cy="1782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– 2024 Conference – Center 1">
  <p:cSld name="SECTION_HEADER_2_1_2_2_1_1">
    <p:bg>
      <p:bgPr>
        <a:solidFill>
          <a:schemeClr val="accent5"/>
        </a:solidFill>
      </p:bgPr>
    </p:bg>
    <p:spTree>
      <p:nvGrpSpPr>
        <p:cNvPr id="708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9" name="Google Shape;709;p7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5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710" name="Google Shape;710;p74"/>
          <p:cNvSpPr txBox="1"/>
          <p:nvPr>
            <p:ph idx="1" type="subTitle"/>
          </p:nvPr>
        </p:nvSpPr>
        <p:spPr>
          <a:xfrm>
            <a:off x="1467150" y="3142225"/>
            <a:ext cx="6209700" cy="49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IBM Plex Serif Medium"/>
              <a:buNone/>
              <a:defRPr sz="1500">
                <a:solidFill>
                  <a:schemeClr val="dk1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IBM Plex Serif Medium"/>
              <a:buNone/>
              <a:defRPr sz="1500">
                <a:solidFill>
                  <a:schemeClr val="dk1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IBM Plex Serif Medium"/>
              <a:buNone/>
              <a:defRPr sz="1500">
                <a:solidFill>
                  <a:schemeClr val="dk1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IBM Plex Serif Medium"/>
              <a:buNone/>
              <a:defRPr sz="1500">
                <a:solidFill>
                  <a:schemeClr val="dk1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IBM Plex Serif Medium"/>
              <a:buNone/>
              <a:defRPr sz="1500">
                <a:solidFill>
                  <a:schemeClr val="dk1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IBM Plex Serif Medium"/>
              <a:buNone/>
              <a:defRPr sz="1500">
                <a:solidFill>
                  <a:schemeClr val="dk1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IBM Plex Serif Medium"/>
              <a:buNone/>
              <a:defRPr sz="1500">
                <a:solidFill>
                  <a:schemeClr val="dk1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IBM Plex Serif Medium"/>
              <a:buNone/>
              <a:defRPr sz="1500">
                <a:solidFill>
                  <a:schemeClr val="dk1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IBM Plex Serif Medium"/>
              <a:buNone/>
              <a:defRPr sz="1500">
                <a:solidFill>
                  <a:schemeClr val="dk1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defRPr>
            </a:lvl9pPr>
          </a:lstStyle>
          <a:p/>
        </p:txBody>
      </p:sp>
      <p:cxnSp>
        <p:nvCxnSpPr>
          <p:cNvPr id="711" name="Google Shape;711;p74"/>
          <p:cNvCxnSpPr/>
          <p:nvPr/>
        </p:nvCxnSpPr>
        <p:spPr>
          <a:xfrm>
            <a:off x="564375" y="4352013"/>
            <a:ext cx="7995900" cy="0"/>
          </a:xfrm>
          <a:prstGeom prst="straightConnector1">
            <a:avLst/>
          </a:prstGeom>
          <a:noFill/>
          <a:ln cap="flat" cmpd="sng" w="9525">
            <a:solidFill>
              <a:srgbClr val="C4D4FB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12" name="Google Shape;712;p74"/>
          <p:cNvSpPr txBox="1"/>
          <p:nvPr>
            <p:ph type="title"/>
          </p:nvPr>
        </p:nvSpPr>
        <p:spPr>
          <a:xfrm>
            <a:off x="895200" y="1567950"/>
            <a:ext cx="7353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2pPr>
            <a:lvl3pPr lvl="2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3pPr>
            <a:lvl4pPr lvl="3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4pPr>
            <a:lvl5pPr lvl="4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5pPr>
            <a:lvl6pPr lvl="5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6pPr>
            <a:lvl7pPr lvl="6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7pPr>
            <a:lvl8pPr lvl="7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8pPr>
            <a:lvl9pPr lvl="8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9pPr>
          </a:lstStyle>
          <a:p/>
        </p:txBody>
      </p:sp>
      <p:pic>
        <p:nvPicPr>
          <p:cNvPr id="713" name="Google Shape;713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75519" y="1162128"/>
            <a:ext cx="4192963" cy="2538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14" name="Google Shape;714;p74"/>
          <p:cNvGrpSpPr/>
          <p:nvPr/>
        </p:nvGrpSpPr>
        <p:grpSpPr>
          <a:xfrm>
            <a:off x="567492" y="4550675"/>
            <a:ext cx="8009016" cy="284200"/>
            <a:chOff x="492188" y="4626875"/>
            <a:chExt cx="8009016" cy="284200"/>
          </a:xfrm>
        </p:grpSpPr>
        <p:pic>
          <p:nvPicPr>
            <p:cNvPr id="715" name="Google Shape;715;p7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081213" y="4626875"/>
              <a:ext cx="1419991" cy="284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16" name="Google Shape;716;p74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492187" y="4626875"/>
              <a:ext cx="1054030" cy="2842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SECTION_HEADER_3">
    <p:bg>
      <p:bgPr>
        <a:solidFill>
          <a:schemeClr val="dk2"/>
        </a:solidFill>
      </p:bgPr>
    </p:bg>
    <p:spTree>
      <p:nvGrpSpPr>
        <p:cNvPr id="717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8" name="Google Shape;718;p7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30205" y="4677025"/>
            <a:ext cx="365760" cy="314554"/>
          </a:xfrm>
          <a:prstGeom prst="rect">
            <a:avLst/>
          </a:prstGeom>
          <a:noFill/>
          <a:ln>
            <a:noFill/>
          </a:ln>
        </p:spPr>
      </p:pic>
      <p:sp>
        <p:nvSpPr>
          <p:cNvPr id="719" name="Google Shape;719;p75"/>
          <p:cNvSpPr txBox="1"/>
          <p:nvPr>
            <p:ph type="title"/>
          </p:nvPr>
        </p:nvSpPr>
        <p:spPr>
          <a:xfrm>
            <a:off x="419825" y="1350900"/>
            <a:ext cx="8195400" cy="167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9pPr>
          </a:lstStyle>
          <a:p/>
        </p:txBody>
      </p:sp>
      <p:pic>
        <p:nvPicPr>
          <p:cNvPr id="720" name="Google Shape;720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076" y="4785274"/>
            <a:ext cx="2253348" cy="13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1" name="Google Shape;721;p7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95349" y="151050"/>
            <a:ext cx="1000624" cy="269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osing Slide – Cassie – Blank">
  <p:cSld name="SECTION_HEADER_1_1_1_1_2_2_2_1">
    <p:bg>
      <p:bgPr>
        <a:solidFill>
          <a:srgbClr val="FFFFFF"/>
        </a:solidFill>
      </p:bgPr>
    </p:bg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3" name="Google Shape;723;p7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4" name="Google Shape;724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30205" y="4677025"/>
            <a:ext cx="365760" cy="314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725" name="Google Shape;725;p7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02475" y="188050"/>
            <a:ext cx="1419991" cy="284200"/>
          </a:xfrm>
          <a:prstGeom prst="rect">
            <a:avLst/>
          </a:prstGeom>
          <a:noFill/>
          <a:ln>
            <a:noFill/>
          </a:ln>
        </p:spPr>
      </p:pic>
      <p:sp>
        <p:nvSpPr>
          <p:cNvPr id="726" name="Google Shape;726;p76"/>
          <p:cNvSpPr txBox="1"/>
          <p:nvPr>
            <p:ph type="title"/>
          </p:nvPr>
        </p:nvSpPr>
        <p:spPr>
          <a:xfrm>
            <a:off x="419825" y="869300"/>
            <a:ext cx="2918400" cy="4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IBM Plex Serif Medium"/>
              <a:buNone/>
              <a:defRPr b="0" sz="22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200"/>
              <a:buFont typeface="IBM Plex Serif Medium"/>
              <a:buNone/>
              <a:defRPr b="0" sz="22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200"/>
              <a:buFont typeface="IBM Plex Serif Medium"/>
              <a:buNone/>
              <a:defRPr b="0" sz="22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200"/>
              <a:buFont typeface="IBM Plex Serif Medium"/>
              <a:buNone/>
              <a:defRPr b="0" sz="22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200"/>
              <a:buFont typeface="IBM Plex Serif Medium"/>
              <a:buNone/>
              <a:defRPr b="0" sz="22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200"/>
              <a:buFont typeface="IBM Plex Serif Medium"/>
              <a:buNone/>
              <a:defRPr b="0" sz="22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200"/>
              <a:buFont typeface="IBM Plex Serif Medium"/>
              <a:buNone/>
              <a:defRPr b="0" sz="22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200"/>
              <a:buFont typeface="IBM Plex Serif Medium"/>
              <a:buNone/>
              <a:defRPr b="0" sz="22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200"/>
              <a:buFont typeface="IBM Plex Serif Medium"/>
              <a:buNone/>
              <a:defRPr b="0" sz="22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9pPr>
          </a:lstStyle>
          <a:p/>
        </p:txBody>
      </p:sp>
      <p:sp>
        <p:nvSpPr>
          <p:cNvPr id="727" name="Google Shape;727;p76"/>
          <p:cNvSpPr txBox="1"/>
          <p:nvPr>
            <p:ph idx="2" type="title"/>
          </p:nvPr>
        </p:nvSpPr>
        <p:spPr>
          <a:xfrm>
            <a:off x="419825" y="1255500"/>
            <a:ext cx="2814900" cy="4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None/>
              <a:defRPr b="0" sz="15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None/>
              <a:defRPr b="0" sz="15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None/>
              <a:defRPr b="0" sz="15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None/>
              <a:defRPr b="0" sz="15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None/>
              <a:defRPr b="0" sz="15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None/>
              <a:defRPr b="0" sz="15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None/>
              <a:defRPr b="0" sz="15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None/>
              <a:defRPr b="0" sz="15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None/>
              <a:defRPr b="0" sz="15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728" name="Google Shape;728;p76"/>
          <p:cNvSpPr txBox="1"/>
          <p:nvPr>
            <p:ph idx="3" type="title"/>
          </p:nvPr>
        </p:nvSpPr>
        <p:spPr>
          <a:xfrm>
            <a:off x="419825" y="1723500"/>
            <a:ext cx="2733000" cy="6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b="0" sz="1100">
                <a:solidFill>
                  <a:srgbClr val="434343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b="0" sz="1100">
                <a:solidFill>
                  <a:srgbClr val="434343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b="0" sz="1100">
                <a:solidFill>
                  <a:srgbClr val="434343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b="0" sz="1100">
                <a:solidFill>
                  <a:srgbClr val="434343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b="0" sz="1100">
                <a:solidFill>
                  <a:srgbClr val="434343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b="0" sz="1100">
                <a:solidFill>
                  <a:srgbClr val="434343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b="0" sz="1100">
                <a:solidFill>
                  <a:srgbClr val="434343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b="0" sz="1100">
                <a:solidFill>
                  <a:srgbClr val="434343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b="0" sz="1100">
                <a:solidFill>
                  <a:srgbClr val="434343"/>
                </a:solidFill>
              </a:defRPr>
            </a:lvl9pPr>
          </a:lstStyle>
          <a:p/>
        </p:txBody>
      </p:sp>
      <p:pic>
        <p:nvPicPr>
          <p:cNvPr id="729" name="Google Shape;729;p7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4038" y="4784863"/>
            <a:ext cx="2249426" cy="137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– Title + 1 column (Cool White)">
  <p:cSld name="TITLE_AND_BODY_4">
    <p:bg>
      <p:bgPr>
        <a:solidFill>
          <a:schemeClr val="accent5"/>
        </a:solidFill>
      </p:bgPr>
    </p:bg>
    <p:spTree>
      <p:nvGrpSpPr>
        <p:cNvPr id="730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p77"/>
          <p:cNvSpPr txBox="1"/>
          <p:nvPr>
            <p:ph type="title"/>
          </p:nvPr>
        </p:nvSpPr>
        <p:spPr>
          <a:xfrm>
            <a:off x="419825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732" name="Google Shape;732;p77"/>
          <p:cNvSpPr txBox="1"/>
          <p:nvPr>
            <p:ph idx="1" type="body"/>
          </p:nvPr>
        </p:nvSpPr>
        <p:spPr>
          <a:xfrm>
            <a:off x="419825" y="1000075"/>
            <a:ext cx="8412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  <a:defRPr/>
            </a:lvl1pPr>
            <a:lvl2pPr indent="-311150" lvl="1" marL="91440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○"/>
              <a:defRPr/>
            </a:lvl2pPr>
            <a:lvl3pPr indent="-311150" lvl="2" marL="137160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■"/>
              <a:defRPr/>
            </a:lvl3pPr>
            <a:lvl4pPr indent="-311150" lvl="3" marL="182880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●"/>
              <a:defRPr/>
            </a:lvl4pPr>
            <a:lvl5pPr indent="-311150" lvl="4" marL="228600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○"/>
              <a:defRPr/>
            </a:lvl5pPr>
            <a:lvl6pPr indent="-311150" lvl="5" marL="274320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■"/>
              <a:defRPr/>
            </a:lvl6pPr>
            <a:lvl7pPr indent="-311150" lvl="6" marL="320040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●"/>
              <a:defRPr/>
            </a:lvl7pPr>
            <a:lvl8pPr indent="-311150" lvl="7" marL="365760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○"/>
              <a:defRPr/>
            </a:lvl8pPr>
            <a:lvl9pPr indent="-311150" lvl="8" marL="4114800"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1300"/>
              <a:buChar char="■"/>
              <a:defRPr/>
            </a:lvl9pPr>
          </a:lstStyle>
          <a:p/>
        </p:txBody>
      </p:sp>
      <p:pic>
        <p:nvPicPr>
          <p:cNvPr id="733" name="Google Shape;733;p7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30205" y="4677025"/>
            <a:ext cx="365760" cy="3145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– Title + 1 column (Cool White) – Blank">
  <p:cSld name="TITLE_AND_BODY_4_1">
    <p:bg>
      <p:bgPr>
        <a:solidFill>
          <a:schemeClr val="accent5"/>
        </a:solidFill>
      </p:bgPr>
    </p:bg>
    <p:spTree>
      <p:nvGrpSpPr>
        <p:cNvPr id="734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p78"/>
          <p:cNvSpPr txBox="1"/>
          <p:nvPr>
            <p:ph type="title"/>
          </p:nvPr>
        </p:nvSpPr>
        <p:spPr>
          <a:xfrm>
            <a:off x="419825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736" name="Google Shape;736;p78"/>
          <p:cNvSpPr txBox="1"/>
          <p:nvPr>
            <p:ph idx="1" type="body"/>
          </p:nvPr>
        </p:nvSpPr>
        <p:spPr>
          <a:xfrm>
            <a:off x="419825" y="1000075"/>
            <a:ext cx="8412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  <a:defRPr/>
            </a:lvl1pPr>
            <a:lvl2pPr indent="-311150" lvl="1" marL="91440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○"/>
              <a:defRPr/>
            </a:lvl2pPr>
            <a:lvl3pPr indent="-311150" lvl="2" marL="137160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■"/>
              <a:defRPr/>
            </a:lvl3pPr>
            <a:lvl4pPr indent="-311150" lvl="3" marL="182880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●"/>
              <a:defRPr/>
            </a:lvl4pPr>
            <a:lvl5pPr indent="-311150" lvl="4" marL="228600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○"/>
              <a:defRPr/>
            </a:lvl5pPr>
            <a:lvl6pPr indent="-311150" lvl="5" marL="274320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■"/>
              <a:defRPr/>
            </a:lvl6pPr>
            <a:lvl7pPr indent="-311150" lvl="6" marL="320040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●"/>
              <a:defRPr/>
            </a:lvl7pPr>
            <a:lvl8pPr indent="-311150" lvl="7" marL="365760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Char char="○"/>
              <a:defRPr/>
            </a:lvl8pPr>
            <a:lvl9pPr indent="-311150" lvl="8" marL="4114800"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13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44" Type="http://schemas.openxmlformats.org/officeDocument/2006/relationships/slideLayout" Target="../slideLayouts/slideLayout44.xml"/><Relationship Id="rId43" Type="http://schemas.openxmlformats.org/officeDocument/2006/relationships/slideLayout" Target="../slideLayouts/slideLayout43.xml"/><Relationship Id="rId46" Type="http://schemas.openxmlformats.org/officeDocument/2006/relationships/slideLayout" Target="../slideLayouts/slideLayout46.xml"/><Relationship Id="rId45" Type="http://schemas.openxmlformats.org/officeDocument/2006/relationships/slideLayout" Target="../slideLayouts/slideLayout45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48" Type="http://schemas.openxmlformats.org/officeDocument/2006/relationships/slideLayout" Target="../slideLayouts/slideLayout48.xml"/><Relationship Id="rId47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73" Type="http://schemas.openxmlformats.org/officeDocument/2006/relationships/slideLayout" Target="../slideLayouts/slideLayout73.xml"/><Relationship Id="rId72" Type="http://schemas.openxmlformats.org/officeDocument/2006/relationships/slideLayout" Target="../slideLayouts/slideLayout72.xml"/><Relationship Id="rId31" Type="http://schemas.openxmlformats.org/officeDocument/2006/relationships/slideLayout" Target="../slideLayouts/slideLayout31.xml"/><Relationship Id="rId75" Type="http://schemas.openxmlformats.org/officeDocument/2006/relationships/slideLayout" Target="../slideLayouts/slideLayout75.xml"/><Relationship Id="rId30" Type="http://schemas.openxmlformats.org/officeDocument/2006/relationships/slideLayout" Target="../slideLayouts/slideLayout30.xml"/><Relationship Id="rId74" Type="http://schemas.openxmlformats.org/officeDocument/2006/relationships/slideLayout" Target="../slideLayouts/slideLayout74.xml"/><Relationship Id="rId33" Type="http://schemas.openxmlformats.org/officeDocument/2006/relationships/slideLayout" Target="../slideLayouts/slideLayout33.xml"/><Relationship Id="rId77" Type="http://schemas.openxmlformats.org/officeDocument/2006/relationships/slideLayout" Target="../slideLayouts/slideLayout77.xml"/><Relationship Id="rId32" Type="http://schemas.openxmlformats.org/officeDocument/2006/relationships/slideLayout" Target="../slideLayouts/slideLayout32.xml"/><Relationship Id="rId76" Type="http://schemas.openxmlformats.org/officeDocument/2006/relationships/slideLayout" Target="../slideLayouts/slideLayout76.xml"/><Relationship Id="rId35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34.xml"/><Relationship Id="rId78" Type="http://schemas.openxmlformats.org/officeDocument/2006/relationships/theme" Target="../theme/theme1.xml"/><Relationship Id="rId71" Type="http://schemas.openxmlformats.org/officeDocument/2006/relationships/slideLayout" Target="../slideLayouts/slideLayout71.xml"/><Relationship Id="rId70" Type="http://schemas.openxmlformats.org/officeDocument/2006/relationships/slideLayout" Target="../slideLayouts/slideLayout70.xml"/><Relationship Id="rId37" Type="http://schemas.openxmlformats.org/officeDocument/2006/relationships/slideLayout" Target="../slideLayouts/slideLayout37.xml"/><Relationship Id="rId36" Type="http://schemas.openxmlformats.org/officeDocument/2006/relationships/slideLayout" Target="../slideLayouts/slideLayout36.xml"/><Relationship Id="rId39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38.xml"/><Relationship Id="rId62" Type="http://schemas.openxmlformats.org/officeDocument/2006/relationships/slideLayout" Target="../slideLayouts/slideLayout62.xml"/><Relationship Id="rId61" Type="http://schemas.openxmlformats.org/officeDocument/2006/relationships/slideLayout" Target="../slideLayouts/slideLayout61.xml"/><Relationship Id="rId20" Type="http://schemas.openxmlformats.org/officeDocument/2006/relationships/slideLayout" Target="../slideLayouts/slideLayout20.xml"/><Relationship Id="rId64" Type="http://schemas.openxmlformats.org/officeDocument/2006/relationships/slideLayout" Target="../slideLayouts/slideLayout64.xml"/><Relationship Id="rId63" Type="http://schemas.openxmlformats.org/officeDocument/2006/relationships/slideLayout" Target="../slideLayouts/slideLayout63.xml"/><Relationship Id="rId22" Type="http://schemas.openxmlformats.org/officeDocument/2006/relationships/slideLayout" Target="../slideLayouts/slideLayout22.xml"/><Relationship Id="rId66" Type="http://schemas.openxmlformats.org/officeDocument/2006/relationships/slideLayout" Target="../slideLayouts/slideLayout66.xml"/><Relationship Id="rId21" Type="http://schemas.openxmlformats.org/officeDocument/2006/relationships/slideLayout" Target="../slideLayouts/slideLayout21.xml"/><Relationship Id="rId65" Type="http://schemas.openxmlformats.org/officeDocument/2006/relationships/slideLayout" Target="../slideLayouts/slideLayout65.xml"/><Relationship Id="rId24" Type="http://schemas.openxmlformats.org/officeDocument/2006/relationships/slideLayout" Target="../slideLayouts/slideLayout24.xml"/><Relationship Id="rId68" Type="http://schemas.openxmlformats.org/officeDocument/2006/relationships/slideLayout" Target="../slideLayouts/slideLayout68.xml"/><Relationship Id="rId23" Type="http://schemas.openxmlformats.org/officeDocument/2006/relationships/slideLayout" Target="../slideLayouts/slideLayout23.xml"/><Relationship Id="rId67" Type="http://schemas.openxmlformats.org/officeDocument/2006/relationships/slideLayout" Target="../slideLayouts/slideLayout67.xml"/><Relationship Id="rId60" Type="http://schemas.openxmlformats.org/officeDocument/2006/relationships/slideLayout" Target="../slideLayouts/slideLayout60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69" Type="http://schemas.openxmlformats.org/officeDocument/2006/relationships/slideLayout" Target="../slideLayouts/slideLayout69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9.xml"/><Relationship Id="rId51" Type="http://schemas.openxmlformats.org/officeDocument/2006/relationships/slideLayout" Target="../slideLayouts/slideLayout51.xml"/><Relationship Id="rId50" Type="http://schemas.openxmlformats.org/officeDocument/2006/relationships/slideLayout" Target="../slideLayouts/slideLayout50.xml"/><Relationship Id="rId53" Type="http://schemas.openxmlformats.org/officeDocument/2006/relationships/slideLayout" Target="../slideLayouts/slideLayout53.xml"/><Relationship Id="rId52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11.xml"/><Relationship Id="rId5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10.xml"/><Relationship Id="rId54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13.xml"/><Relationship Id="rId5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12.xml"/><Relationship Id="rId56" Type="http://schemas.openxmlformats.org/officeDocument/2006/relationships/slideLayout" Target="../slideLayouts/slideLayout56.xml"/><Relationship Id="rId15" Type="http://schemas.openxmlformats.org/officeDocument/2006/relationships/slideLayout" Target="../slideLayouts/slideLayout15.xml"/><Relationship Id="rId5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14.xml"/><Relationship Id="rId58" Type="http://schemas.openxmlformats.org/officeDocument/2006/relationships/slideLayout" Target="../slideLayouts/slideLayout5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Inter"/>
              <a:buNone/>
              <a:defRPr b="1" sz="2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Inter"/>
              <a:buNone/>
              <a:defRPr b="1" sz="2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Inter"/>
              <a:buNone/>
              <a:defRPr b="1" sz="2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Inter"/>
              <a:buNone/>
              <a:defRPr b="1" sz="2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Inter"/>
              <a:buNone/>
              <a:defRPr b="1" sz="2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Inter"/>
              <a:buNone/>
              <a:defRPr b="1" sz="2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Inter"/>
              <a:buNone/>
              <a:defRPr b="1" sz="2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Inter"/>
              <a:buNone/>
              <a:defRPr b="1" sz="2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Inter"/>
              <a:buNone/>
              <a:defRPr b="1" sz="2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3655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Inter"/>
              <a:buChar char="●"/>
              <a:defRPr sz="17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defRPr>
            </a:lvl1pPr>
            <a:lvl2pPr indent="-31115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Inter"/>
              <a:buChar char="○"/>
              <a:defRPr sz="13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31115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Inter"/>
              <a:buChar char="■"/>
              <a:defRPr sz="13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31115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Inter"/>
              <a:buChar char="●"/>
              <a:defRPr sz="13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31115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Inter"/>
              <a:buChar char="○"/>
              <a:defRPr sz="13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1115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Inter"/>
              <a:buChar char="■"/>
              <a:defRPr sz="13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1115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Inter"/>
              <a:buChar char="●"/>
              <a:defRPr sz="13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1115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Inter"/>
              <a:buChar char="○"/>
              <a:defRPr sz="13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1115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Inter"/>
              <a:buChar char="■"/>
              <a:defRPr sz="13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1"/>
                </a:solidFill>
              </a:defRPr>
            </a:lvl1pPr>
            <a:lvl2pPr lvl="1" algn="r">
              <a:buNone/>
              <a:defRPr sz="1000">
                <a:solidFill>
                  <a:schemeClr val="dk1"/>
                </a:solidFill>
              </a:defRPr>
            </a:lvl2pPr>
            <a:lvl3pPr lvl="2" algn="r">
              <a:buNone/>
              <a:defRPr sz="1000">
                <a:solidFill>
                  <a:schemeClr val="dk1"/>
                </a:solidFill>
              </a:defRPr>
            </a:lvl3pPr>
            <a:lvl4pPr lvl="3" algn="r">
              <a:buNone/>
              <a:defRPr sz="1000">
                <a:solidFill>
                  <a:schemeClr val="dk1"/>
                </a:solidFill>
              </a:defRPr>
            </a:lvl4pPr>
            <a:lvl5pPr lvl="4" algn="r">
              <a:buNone/>
              <a:defRPr sz="1000">
                <a:solidFill>
                  <a:schemeClr val="dk1"/>
                </a:solidFill>
              </a:defRPr>
            </a:lvl5pPr>
            <a:lvl6pPr lvl="5" algn="r">
              <a:buNone/>
              <a:defRPr sz="1000">
                <a:solidFill>
                  <a:schemeClr val="dk1"/>
                </a:solidFill>
              </a:defRPr>
            </a:lvl6pPr>
            <a:lvl7pPr lvl="6" algn="r">
              <a:buNone/>
              <a:defRPr sz="1000">
                <a:solidFill>
                  <a:schemeClr val="dk1"/>
                </a:solidFill>
              </a:defRPr>
            </a:lvl7pPr>
            <a:lvl8pPr lvl="7" algn="r">
              <a:buNone/>
              <a:defRPr sz="1000">
                <a:solidFill>
                  <a:schemeClr val="dk1"/>
                </a:solidFill>
              </a:defRPr>
            </a:lvl8pPr>
            <a:lvl9pPr lvl="8" algn="r">
              <a:buNone/>
              <a:defRPr sz="1000"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  <p:sldLayoutId id="2147483691" r:id="rId44"/>
    <p:sldLayoutId id="2147483692" r:id="rId45"/>
    <p:sldLayoutId id="2147483693" r:id="rId46"/>
    <p:sldLayoutId id="2147483694" r:id="rId47"/>
    <p:sldLayoutId id="2147483695" r:id="rId48"/>
    <p:sldLayoutId id="2147483696" r:id="rId49"/>
    <p:sldLayoutId id="2147483697" r:id="rId50"/>
    <p:sldLayoutId id="2147483698" r:id="rId51"/>
    <p:sldLayoutId id="2147483699" r:id="rId52"/>
    <p:sldLayoutId id="2147483700" r:id="rId53"/>
    <p:sldLayoutId id="2147483701" r:id="rId54"/>
    <p:sldLayoutId id="2147483702" r:id="rId55"/>
    <p:sldLayoutId id="2147483703" r:id="rId56"/>
    <p:sldLayoutId id="2147483704" r:id="rId57"/>
    <p:sldLayoutId id="2147483705" r:id="rId58"/>
    <p:sldLayoutId id="2147483706" r:id="rId59"/>
    <p:sldLayoutId id="2147483707" r:id="rId60"/>
    <p:sldLayoutId id="2147483708" r:id="rId61"/>
    <p:sldLayoutId id="2147483709" r:id="rId62"/>
    <p:sldLayoutId id="2147483710" r:id="rId63"/>
    <p:sldLayoutId id="2147483711" r:id="rId64"/>
    <p:sldLayoutId id="2147483712" r:id="rId65"/>
    <p:sldLayoutId id="2147483713" r:id="rId66"/>
    <p:sldLayoutId id="2147483714" r:id="rId67"/>
    <p:sldLayoutId id="2147483715" r:id="rId68"/>
    <p:sldLayoutId id="2147483716" r:id="rId69"/>
    <p:sldLayoutId id="2147483717" r:id="rId70"/>
    <p:sldLayoutId id="2147483718" r:id="rId71"/>
    <p:sldLayoutId id="2147483719" r:id="rId72"/>
    <p:sldLayoutId id="2147483720" r:id="rId73"/>
    <p:sldLayoutId id="2147483721" r:id="rId74"/>
    <p:sldLayoutId id="2147483722" r:id="rId75"/>
    <p:sldLayoutId id="2147483723" r:id="rId76"/>
    <p:sldLayoutId id="2147483724" r:id="rId7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6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2.png"/><Relationship Id="rId4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7.png"/><Relationship Id="rId4" Type="http://schemas.openxmlformats.org/officeDocument/2006/relationships/image" Target="../media/image33.png"/><Relationship Id="rId5" Type="http://schemas.openxmlformats.org/officeDocument/2006/relationships/image" Target="../media/image35.png"/><Relationship Id="rId6" Type="http://schemas.openxmlformats.org/officeDocument/2006/relationships/hyperlink" Target="https://www.coursedog.com/white-papers/student-barriers-to-navigating-academic-life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2.png"/><Relationship Id="rId4" Type="http://schemas.openxmlformats.org/officeDocument/2006/relationships/image" Target="../media/image41.png"/><Relationship Id="rId5" Type="http://schemas.openxmlformats.org/officeDocument/2006/relationships/image" Target="../media/image38.png"/><Relationship Id="rId6" Type="http://schemas.openxmlformats.org/officeDocument/2006/relationships/image" Target="../media/image39.png"/><Relationship Id="rId7" Type="http://schemas.openxmlformats.org/officeDocument/2006/relationships/image" Target="../media/image4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9.png"/><Relationship Id="rId4" Type="http://schemas.openxmlformats.org/officeDocument/2006/relationships/image" Target="../media/image45.png"/><Relationship Id="rId9" Type="http://schemas.openxmlformats.org/officeDocument/2006/relationships/image" Target="../media/image51.png"/><Relationship Id="rId5" Type="http://schemas.openxmlformats.org/officeDocument/2006/relationships/image" Target="../media/image46.png"/><Relationship Id="rId6" Type="http://schemas.openxmlformats.org/officeDocument/2006/relationships/image" Target="../media/image44.png"/><Relationship Id="rId7" Type="http://schemas.openxmlformats.org/officeDocument/2006/relationships/image" Target="../media/image50.png"/><Relationship Id="rId8" Type="http://schemas.openxmlformats.org/officeDocument/2006/relationships/image" Target="../media/image54.png"/><Relationship Id="rId11" Type="http://schemas.openxmlformats.org/officeDocument/2006/relationships/image" Target="../media/image81.png"/><Relationship Id="rId10" Type="http://schemas.openxmlformats.org/officeDocument/2006/relationships/image" Target="../media/image1.png"/><Relationship Id="rId13" Type="http://schemas.openxmlformats.org/officeDocument/2006/relationships/image" Target="../media/image52.png"/><Relationship Id="rId12" Type="http://schemas.openxmlformats.org/officeDocument/2006/relationships/image" Target="../media/image5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5.png"/><Relationship Id="rId4" Type="http://schemas.openxmlformats.org/officeDocument/2006/relationships/image" Target="../media/image57.png"/><Relationship Id="rId9" Type="http://schemas.openxmlformats.org/officeDocument/2006/relationships/hyperlink" Target="https://www.coursedog.com/white-papers/aacrao-use-of-degree-audit-and-education-planning-solutions" TargetMode="External"/><Relationship Id="rId5" Type="http://schemas.openxmlformats.org/officeDocument/2006/relationships/image" Target="../media/image56.png"/><Relationship Id="rId6" Type="http://schemas.openxmlformats.org/officeDocument/2006/relationships/image" Target="../media/image58.png"/><Relationship Id="rId7" Type="http://schemas.openxmlformats.org/officeDocument/2006/relationships/hyperlink" Target="https://www.coursedog.com/white-papers/aacrao-a-comprehensive-view-of-undergraduate-class-scheduling-practice-policy-data-use-and-technology" TargetMode="External"/><Relationship Id="rId8" Type="http://schemas.openxmlformats.org/officeDocument/2006/relationships/hyperlink" Target="https://www.coursedog.com/white-papers/aacrao-undergraduate-class-academic-program-demand-practices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9.png"/><Relationship Id="rId4" Type="http://schemas.openxmlformats.org/officeDocument/2006/relationships/image" Target="../media/image6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5.png"/><Relationship Id="rId4" Type="http://schemas.openxmlformats.org/officeDocument/2006/relationships/image" Target="../media/image6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0.png"/><Relationship Id="rId4" Type="http://schemas.openxmlformats.org/officeDocument/2006/relationships/image" Target="../media/image62.png"/><Relationship Id="rId5" Type="http://schemas.openxmlformats.org/officeDocument/2006/relationships/image" Target="../media/image64.png"/><Relationship Id="rId6" Type="http://schemas.openxmlformats.org/officeDocument/2006/relationships/image" Target="../media/image6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7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6.png"/><Relationship Id="rId4" Type="http://schemas.openxmlformats.org/officeDocument/2006/relationships/image" Target="../media/image69.png"/><Relationship Id="rId5" Type="http://schemas.openxmlformats.org/officeDocument/2006/relationships/image" Target="../media/image71.png"/><Relationship Id="rId6" Type="http://schemas.openxmlformats.org/officeDocument/2006/relationships/image" Target="../media/image6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70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71.png"/><Relationship Id="rId4" Type="http://schemas.openxmlformats.org/officeDocument/2006/relationships/image" Target="../media/image77.png"/><Relationship Id="rId5" Type="http://schemas.openxmlformats.org/officeDocument/2006/relationships/image" Target="../media/image7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7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78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79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80.png"/><Relationship Id="rId4" Type="http://schemas.openxmlformats.org/officeDocument/2006/relationships/image" Target="../media/image90.png"/><Relationship Id="rId9" Type="http://schemas.openxmlformats.org/officeDocument/2006/relationships/image" Target="../media/image91.png"/><Relationship Id="rId5" Type="http://schemas.openxmlformats.org/officeDocument/2006/relationships/image" Target="../media/image92.png"/><Relationship Id="rId6" Type="http://schemas.openxmlformats.org/officeDocument/2006/relationships/image" Target="../media/image97.png"/><Relationship Id="rId7" Type="http://schemas.openxmlformats.org/officeDocument/2006/relationships/image" Target="../media/image83.png"/><Relationship Id="rId8" Type="http://schemas.openxmlformats.org/officeDocument/2006/relationships/image" Target="../media/image84.png"/><Relationship Id="rId11" Type="http://schemas.openxmlformats.org/officeDocument/2006/relationships/image" Target="../media/image96.png"/><Relationship Id="rId10" Type="http://schemas.openxmlformats.org/officeDocument/2006/relationships/image" Target="../media/image94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88.png"/><Relationship Id="rId4" Type="http://schemas.openxmlformats.org/officeDocument/2006/relationships/image" Target="../media/image85.png"/><Relationship Id="rId5" Type="http://schemas.openxmlformats.org/officeDocument/2006/relationships/image" Target="../media/image67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89.png"/><Relationship Id="rId4" Type="http://schemas.openxmlformats.org/officeDocument/2006/relationships/image" Target="../media/image87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5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0.xml"/><Relationship Id="rId2" Type="http://schemas.openxmlformats.org/officeDocument/2006/relationships/notesSlide" Target="../notesSlides/notesSlide3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0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p79"/>
          <p:cNvSpPr txBox="1"/>
          <p:nvPr>
            <p:ph idx="1" type="subTitle"/>
          </p:nvPr>
        </p:nvSpPr>
        <p:spPr>
          <a:xfrm>
            <a:off x="1467150" y="4600850"/>
            <a:ext cx="6209700" cy="36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September</a:t>
            </a:r>
            <a:r>
              <a:rPr lang="en"/>
              <a:t> 2026  |  Presented By: Nikki Pulido</a:t>
            </a:r>
            <a:endParaRPr/>
          </a:p>
        </p:txBody>
      </p:sp>
      <p:sp>
        <p:nvSpPr>
          <p:cNvPr id="742" name="Google Shape;742;p79"/>
          <p:cNvSpPr txBox="1"/>
          <p:nvPr>
            <p:ph type="title"/>
          </p:nvPr>
        </p:nvSpPr>
        <p:spPr>
          <a:xfrm>
            <a:off x="1041075" y="1477950"/>
            <a:ext cx="7091700" cy="258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/>
              <a:t>From Data to Decisions: Intelligence and Automation for Smarter Academic Operations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6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" name="Google Shape;747;p80" title="profile pic.jpg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94475" y="591000"/>
            <a:ext cx="3961500" cy="3961500"/>
          </a:xfrm>
          <a:prstGeom prst="ellipse">
            <a:avLst/>
          </a:prstGeom>
        </p:spPr>
      </p:pic>
      <p:sp>
        <p:nvSpPr>
          <p:cNvPr id="748" name="Google Shape;748;p80"/>
          <p:cNvSpPr txBox="1"/>
          <p:nvPr>
            <p:ph type="title"/>
          </p:nvPr>
        </p:nvSpPr>
        <p:spPr>
          <a:xfrm>
            <a:off x="419825" y="3325100"/>
            <a:ext cx="2918400" cy="55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Nikki Pulido</a:t>
            </a:r>
            <a:endParaRPr/>
          </a:p>
        </p:txBody>
      </p:sp>
      <p:sp>
        <p:nvSpPr>
          <p:cNvPr id="749" name="Google Shape;749;p80"/>
          <p:cNvSpPr txBox="1"/>
          <p:nvPr>
            <p:ph idx="3" type="title"/>
          </p:nvPr>
        </p:nvSpPr>
        <p:spPr>
          <a:xfrm>
            <a:off x="419825" y="3711300"/>
            <a:ext cx="2814900" cy="6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Regional Sales Director, Coursedog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3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p81"/>
          <p:cNvSpPr txBox="1"/>
          <p:nvPr/>
        </p:nvSpPr>
        <p:spPr>
          <a:xfrm>
            <a:off x="5156775" y="722725"/>
            <a:ext cx="3089700" cy="357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32C6D"/>
                </a:solidFill>
                <a:latin typeface="Inter"/>
                <a:ea typeface="Inter"/>
                <a:cs typeface="Inter"/>
                <a:sym typeface="Inter"/>
              </a:rPr>
              <a:t>Introductions</a:t>
            </a:r>
            <a:endParaRPr sz="1500">
              <a:solidFill>
                <a:srgbClr val="032C6D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The Connection Between</a:t>
            </a:r>
            <a:r>
              <a:rPr lang="en" sz="15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Analytics &amp; Academic Ops </a:t>
            </a:r>
            <a:endParaRPr sz="15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Scheduling Analytics for Student Progression</a:t>
            </a:r>
            <a:endParaRPr sz="15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Curriculum Management to Support Student Outcomes</a:t>
            </a:r>
            <a:endParaRPr sz="15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Driving Curricular Change</a:t>
            </a:r>
            <a:br>
              <a:rPr lang="en" sz="15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lang="en" sz="15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With Assessment</a:t>
            </a:r>
            <a:endParaRPr sz="15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5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Q&amp;A</a:t>
            </a:r>
            <a:endParaRPr sz="1500">
              <a:solidFill>
                <a:srgbClr val="032C6D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755" name="Google Shape;755;p81"/>
          <p:cNvGrpSpPr/>
          <p:nvPr/>
        </p:nvGrpSpPr>
        <p:grpSpPr>
          <a:xfrm>
            <a:off x="4796652" y="745830"/>
            <a:ext cx="293407" cy="400200"/>
            <a:chOff x="4828927" y="784605"/>
            <a:chExt cx="293407" cy="400200"/>
          </a:xfrm>
        </p:grpSpPr>
        <p:sp>
          <p:nvSpPr>
            <p:cNvPr id="756" name="Google Shape;756;p81"/>
            <p:cNvSpPr/>
            <p:nvPr/>
          </p:nvSpPr>
          <p:spPr>
            <a:xfrm>
              <a:off x="4828927" y="833447"/>
              <a:ext cx="293400" cy="293400"/>
            </a:xfrm>
            <a:prstGeom prst="ellipse">
              <a:avLst/>
            </a:prstGeom>
            <a:solidFill>
              <a:srgbClr val="85F2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57" name="Google Shape;757;p81"/>
            <p:cNvSpPr txBox="1"/>
            <p:nvPr/>
          </p:nvSpPr>
          <p:spPr>
            <a:xfrm>
              <a:off x="4828934" y="784605"/>
              <a:ext cx="2934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182A5B"/>
                  </a:solidFill>
                  <a:latin typeface="IBM Plex Serif Medium"/>
                  <a:ea typeface="IBM Plex Serif Medium"/>
                  <a:cs typeface="IBM Plex Serif Medium"/>
                  <a:sym typeface="IBM Plex Serif Medium"/>
                </a:rPr>
                <a:t>1</a:t>
              </a:r>
              <a:endParaRPr sz="1000">
                <a:solidFill>
                  <a:srgbClr val="182A5B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endParaRPr>
            </a:p>
          </p:txBody>
        </p:sp>
      </p:grpSp>
      <p:grpSp>
        <p:nvGrpSpPr>
          <p:cNvPr id="758" name="Google Shape;758;p81"/>
          <p:cNvGrpSpPr/>
          <p:nvPr/>
        </p:nvGrpSpPr>
        <p:grpSpPr>
          <a:xfrm>
            <a:off x="4796664" y="1187249"/>
            <a:ext cx="293407" cy="400200"/>
            <a:chOff x="4828939" y="1278004"/>
            <a:chExt cx="293407" cy="400200"/>
          </a:xfrm>
        </p:grpSpPr>
        <p:sp>
          <p:nvSpPr>
            <p:cNvPr id="759" name="Google Shape;759;p81"/>
            <p:cNvSpPr/>
            <p:nvPr/>
          </p:nvSpPr>
          <p:spPr>
            <a:xfrm>
              <a:off x="4828939" y="1326843"/>
              <a:ext cx="293400" cy="293400"/>
            </a:xfrm>
            <a:prstGeom prst="ellipse">
              <a:avLst/>
            </a:prstGeom>
            <a:solidFill>
              <a:srgbClr val="85F2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60" name="Google Shape;760;p81"/>
            <p:cNvSpPr txBox="1"/>
            <p:nvPr/>
          </p:nvSpPr>
          <p:spPr>
            <a:xfrm>
              <a:off x="4828946" y="1278004"/>
              <a:ext cx="2934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182A5B"/>
                  </a:solidFill>
                  <a:latin typeface="IBM Plex Serif Medium"/>
                  <a:ea typeface="IBM Plex Serif Medium"/>
                  <a:cs typeface="IBM Plex Serif Medium"/>
                  <a:sym typeface="IBM Plex Serif Medium"/>
                </a:rPr>
                <a:t>2</a:t>
              </a:r>
              <a:endParaRPr sz="1000">
                <a:solidFill>
                  <a:srgbClr val="182A5B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endParaRPr>
            </a:p>
          </p:txBody>
        </p:sp>
      </p:grpSp>
      <p:grpSp>
        <p:nvGrpSpPr>
          <p:cNvPr id="761" name="Google Shape;761;p81"/>
          <p:cNvGrpSpPr/>
          <p:nvPr/>
        </p:nvGrpSpPr>
        <p:grpSpPr>
          <a:xfrm>
            <a:off x="4796634" y="1828800"/>
            <a:ext cx="293418" cy="400200"/>
            <a:chOff x="4828921" y="1771404"/>
            <a:chExt cx="293418" cy="400200"/>
          </a:xfrm>
        </p:grpSpPr>
        <p:sp>
          <p:nvSpPr>
            <p:cNvPr id="762" name="Google Shape;762;p81"/>
            <p:cNvSpPr/>
            <p:nvPr/>
          </p:nvSpPr>
          <p:spPr>
            <a:xfrm>
              <a:off x="4828939" y="1820243"/>
              <a:ext cx="293400" cy="293400"/>
            </a:xfrm>
            <a:prstGeom prst="ellipse">
              <a:avLst/>
            </a:prstGeom>
            <a:solidFill>
              <a:srgbClr val="85F2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63" name="Google Shape;763;p81"/>
            <p:cNvSpPr txBox="1"/>
            <p:nvPr/>
          </p:nvSpPr>
          <p:spPr>
            <a:xfrm>
              <a:off x="4828921" y="1771404"/>
              <a:ext cx="2934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182A5B"/>
                  </a:solidFill>
                  <a:latin typeface="IBM Plex Serif Medium"/>
                  <a:ea typeface="IBM Plex Serif Medium"/>
                  <a:cs typeface="IBM Plex Serif Medium"/>
                  <a:sym typeface="IBM Plex Serif Medium"/>
                </a:rPr>
                <a:t>3</a:t>
              </a:r>
              <a:endParaRPr sz="1000">
                <a:solidFill>
                  <a:srgbClr val="182A5B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endParaRPr>
            </a:p>
          </p:txBody>
        </p:sp>
      </p:grpSp>
      <p:grpSp>
        <p:nvGrpSpPr>
          <p:cNvPr id="764" name="Google Shape;764;p81"/>
          <p:cNvGrpSpPr/>
          <p:nvPr/>
        </p:nvGrpSpPr>
        <p:grpSpPr>
          <a:xfrm>
            <a:off x="4796614" y="2496312"/>
            <a:ext cx="293407" cy="400200"/>
            <a:chOff x="4828939" y="2758204"/>
            <a:chExt cx="293407" cy="400200"/>
          </a:xfrm>
        </p:grpSpPr>
        <p:sp>
          <p:nvSpPr>
            <p:cNvPr id="765" name="Google Shape;765;p81"/>
            <p:cNvSpPr/>
            <p:nvPr/>
          </p:nvSpPr>
          <p:spPr>
            <a:xfrm>
              <a:off x="4828939" y="2807043"/>
              <a:ext cx="293400" cy="293400"/>
            </a:xfrm>
            <a:prstGeom prst="ellipse">
              <a:avLst/>
            </a:prstGeom>
            <a:solidFill>
              <a:srgbClr val="85F2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66" name="Google Shape;766;p81"/>
            <p:cNvSpPr txBox="1"/>
            <p:nvPr/>
          </p:nvSpPr>
          <p:spPr>
            <a:xfrm>
              <a:off x="4828946" y="2758204"/>
              <a:ext cx="2934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182A5B"/>
                  </a:solidFill>
                  <a:latin typeface="IBM Plex Serif Medium"/>
                  <a:ea typeface="IBM Plex Serif Medium"/>
                  <a:cs typeface="IBM Plex Serif Medium"/>
                  <a:sym typeface="IBM Plex Serif Medium"/>
                </a:rPr>
                <a:t>4</a:t>
              </a:r>
              <a:endParaRPr sz="1000">
                <a:solidFill>
                  <a:srgbClr val="182A5B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endParaRPr>
            </a:p>
          </p:txBody>
        </p:sp>
      </p:grpSp>
      <p:grpSp>
        <p:nvGrpSpPr>
          <p:cNvPr id="767" name="Google Shape;767;p81"/>
          <p:cNvGrpSpPr/>
          <p:nvPr/>
        </p:nvGrpSpPr>
        <p:grpSpPr>
          <a:xfrm>
            <a:off x="4796664" y="3840480"/>
            <a:ext cx="293407" cy="400200"/>
            <a:chOff x="4828939" y="3251604"/>
            <a:chExt cx="293407" cy="400200"/>
          </a:xfrm>
        </p:grpSpPr>
        <p:sp>
          <p:nvSpPr>
            <p:cNvPr id="768" name="Google Shape;768;p81"/>
            <p:cNvSpPr/>
            <p:nvPr/>
          </p:nvSpPr>
          <p:spPr>
            <a:xfrm>
              <a:off x="4828939" y="3300443"/>
              <a:ext cx="293400" cy="293400"/>
            </a:xfrm>
            <a:prstGeom prst="ellipse">
              <a:avLst/>
            </a:prstGeom>
            <a:solidFill>
              <a:srgbClr val="85F2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69" name="Google Shape;769;p81"/>
            <p:cNvSpPr txBox="1"/>
            <p:nvPr/>
          </p:nvSpPr>
          <p:spPr>
            <a:xfrm>
              <a:off x="4828946" y="3251604"/>
              <a:ext cx="2934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182A5B"/>
                  </a:solidFill>
                  <a:latin typeface="IBM Plex Serif Medium"/>
                  <a:ea typeface="IBM Plex Serif Medium"/>
                  <a:cs typeface="IBM Plex Serif Medium"/>
                  <a:sym typeface="IBM Plex Serif Medium"/>
                </a:rPr>
                <a:t>6</a:t>
              </a:r>
              <a:endParaRPr sz="1000">
                <a:solidFill>
                  <a:srgbClr val="182A5B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endParaRPr>
            </a:p>
          </p:txBody>
        </p:sp>
      </p:grpSp>
      <p:grpSp>
        <p:nvGrpSpPr>
          <p:cNvPr id="770" name="Google Shape;770;p81"/>
          <p:cNvGrpSpPr/>
          <p:nvPr/>
        </p:nvGrpSpPr>
        <p:grpSpPr>
          <a:xfrm>
            <a:off x="4796614" y="3191256"/>
            <a:ext cx="293407" cy="400200"/>
            <a:chOff x="4828939" y="3251604"/>
            <a:chExt cx="293407" cy="400200"/>
          </a:xfrm>
        </p:grpSpPr>
        <p:sp>
          <p:nvSpPr>
            <p:cNvPr id="771" name="Google Shape;771;p81"/>
            <p:cNvSpPr/>
            <p:nvPr/>
          </p:nvSpPr>
          <p:spPr>
            <a:xfrm>
              <a:off x="4828939" y="3300443"/>
              <a:ext cx="293400" cy="293400"/>
            </a:xfrm>
            <a:prstGeom prst="ellipse">
              <a:avLst/>
            </a:prstGeom>
            <a:solidFill>
              <a:srgbClr val="85F2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72" name="Google Shape;772;p81"/>
            <p:cNvSpPr txBox="1"/>
            <p:nvPr/>
          </p:nvSpPr>
          <p:spPr>
            <a:xfrm>
              <a:off x="4828946" y="3251604"/>
              <a:ext cx="2934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182A5B"/>
                  </a:solidFill>
                  <a:latin typeface="IBM Plex Serif Medium"/>
                  <a:ea typeface="IBM Plex Serif Medium"/>
                  <a:cs typeface="IBM Plex Serif Medium"/>
                  <a:sym typeface="IBM Plex Serif Medium"/>
                </a:rPr>
                <a:t>5</a:t>
              </a:r>
              <a:endParaRPr sz="1000">
                <a:solidFill>
                  <a:srgbClr val="182A5B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5"/>
        </a:solidFill>
      </p:bgPr>
    </p:bg>
    <p:spTree>
      <p:nvGrpSpPr>
        <p:cNvPr id="776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p82"/>
          <p:cNvSpPr txBox="1"/>
          <p:nvPr>
            <p:ph type="title"/>
          </p:nvPr>
        </p:nvSpPr>
        <p:spPr>
          <a:xfrm>
            <a:off x="311700" y="292625"/>
            <a:ext cx="8520600" cy="58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You’ll Leave with Today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778" name="Google Shape;778;p82"/>
          <p:cNvSpPr/>
          <p:nvPr/>
        </p:nvSpPr>
        <p:spPr>
          <a:xfrm>
            <a:off x="676900" y="1087675"/>
            <a:ext cx="8065800" cy="2292300"/>
          </a:xfrm>
          <a:prstGeom prst="roundRect">
            <a:avLst>
              <a:gd fmla="val 4290" name="adj"/>
            </a:avLst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157163" rotWithShape="0" algn="bl" dir="5400000" dist="19050">
              <a:schemeClr val="lt2">
                <a:alpha val="9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9" name="Google Shape;779;p82"/>
          <p:cNvSpPr txBox="1"/>
          <p:nvPr>
            <p:ph idx="2" type="body"/>
          </p:nvPr>
        </p:nvSpPr>
        <p:spPr>
          <a:xfrm>
            <a:off x="776883" y="1203600"/>
            <a:ext cx="7781400" cy="20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38760" lvl="0" marL="36576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Why academic operations friction is everyone’s problem, not just the registrar’s</a:t>
            </a:r>
            <a:endParaRPr sz="1600"/>
          </a:p>
          <a:p>
            <a:pPr indent="-238760" lvl="0" marL="365760" rtl="0" algn="l">
              <a:spcBef>
                <a:spcPts val="8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How scheduling, curriculum and assessment are some the levers that decide whether a student finishes, and what it costs you when they don’t</a:t>
            </a:r>
            <a:endParaRPr sz="1600"/>
          </a:p>
          <a:p>
            <a:pPr indent="-238760" lvl="0" marL="36576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3 practical ways you can act on quickly - you don’t need a 5 year roadmap to get there.  </a:t>
            </a:r>
            <a:endParaRPr sz="16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5"/>
        </a:solidFill>
      </p:bgPr>
    </p:bg>
    <p:spTree>
      <p:nvGrpSpPr>
        <p:cNvPr id="783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p83"/>
          <p:cNvSpPr txBox="1"/>
          <p:nvPr>
            <p:ph type="title"/>
          </p:nvPr>
        </p:nvSpPr>
        <p:spPr>
          <a:xfrm>
            <a:off x="311700" y="292625"/>
            <a:ext cx="8520600" cy="58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Are Academic Operations?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785" name="Google Shape;785;p83"/>
          <p:cNvSpPr txBox="1"/>
          <p:nvPr/>
        </p:nvSpPr>
        <p:spPr>
          <a:xfrm>
            <a:off x="676900" y="4522075"/>
            <a:ext cx="5148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Source: “Academic Operations and the Role of the Registrar,” AACRAO, April 2024.</a:t>
            </a:r>
            <a:endParaRPr sz="8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86" name="Google Shape;786;p83"/>
          <p:cNvSpPr/>
          <p:nvPr/>
        </p:nvSpPr>
        <p:spPr>
          <a:xfrm>
            <a:off x="676900" y="1087675"/>
            <a:ext cx="5092200" cy="3208500"/>
          </a:xfrm>
          <a:prstGeom prst="roundRect">
            <a:avLst>
              <a:gd fmla="val 4290" name="adj"/>
            </a:avLst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157163" rotWithShape="0" algn="bl" dir="5400000" dist="19050">
              <a:schemeClr val="lt2">
                <a:alpha val="9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7" name="Google Shape;787;p83"/>
          <p:cNvSpPr txBox="1"/>
          <p:nvPr>
            <p:ph idx="2" type="body"/>
          </p:nvPr>
        </p:nvSpPr>
        <p:spPr>
          <a:xfrm>
            <a:off x="776863" y="1203600"/>
            <a:ext cx="4876200" cy="299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32410" lvl="0" marL="36576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Curriculum management</a:t>
            </a:r>
            <a:endParaRPr sz="1500"/>
          </a:p>
          <a:p>
            <a:pPr indent="-232410" lvl="0" marL="365760" rtl="0" algn="l">
              <a:spcBef>
                <a:spcPts val="80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Syllabi management</a:t>
            </a:r>
            <a:endParaRPr sz="1500"/>
          </a:p>
          <a:p>
            <a:pPr indent="-232410" lvl="0" marL="365760" rtl="0" algn="l">
              <a:spcBef>
                <a:spcPts val="80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Catalog management</a:t>
            </a:r>
            <a:endParaRPr sz="1500"/>
          </a:p>
          <a:p>
            <a:pPr indent="-232410" lvl="0" marL="365760" rtl="0" algn="l">
              <a:spcBef>
                <a:spcPts val="80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Classroom space management </a:t>
            </a:r>
            <a:endParaRPr sz="1500"/>
          </a:p>
          <a:p>
            <a:pPr indent="-232410" lvl="0" marL="365760" rtl="0" algn="l">
              <a:spcBef>
                <a:spcPts val="80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Class scheduling </a:t>
            </a:r>
            <a:endParaRPr sz="1500"/>
          </a:p>
          <a:p>
            <a:pPr indent="-232410" lvl="0" marL="365760" rtl="0" algn="l">
              <a:spcBef>
                <a:spcPts val="80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Credential audit and completion processing </a:t>
            </a:r>
            <a:endParaRPr sz="1500"/>
          </a:p>
          <a:p>
            <a:pPr indent="-232410" lvl="0" marL="365760" rtl="0" algn="l">
              <a:spcBef>
                <a:spcPts val="80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Class registration </a:t>
            </a:r>
            <a:endParaRPr sz="1500"/>
          </a:p>
          <a:p>
            <a:pPr indent="-232410" lvl="0" marL="365760" rtl="0" algn="l">
              <a:spcBef>
                <a:spcPts val="800"/>
              </a:spcBef>
              <a:spcAft>
                <a:spcPts val="800"/>
              </a:spcAft>
              <a:buSzPts val="1500"/>
              <a:buChar char="●"/>
            </a:pPr>
            <a:r>
              <a:rPr lang="en" sz="1500"/>
              <a:t>Institutional and/or programmatic accreditation</a:t>
            </a:r>
            <a:endParaRPr sz="1500"/>
          </a:p>
        </p:txBody>
      </p:sp>
      <p:pic>
        <p:nvPicPr>
          <p:cNvPr id="788" name="Google Shape;788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0487" y="1328763"/>
            <a:ext cx="146318" cy="146337"/>
          </a:xfrm>
          <a:prstGeom prst="rect">
            <a:avLst/>
          </a:prstGeom>
          <a:noFill/>
          <a:ln>
            <a:noFill/>
          </a:ln>
        </p:spPr>
      </p:pic>
      <p:pic>
        <p:nvPicPr>
          <p:cNvPr id="789" name="Google Shape;789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0487" y="1694982"/>
            <a:ext cx="146318" cy="146337"/>
          </a:xfrm>
          <a:prstGeom prst="rect">
            <a:avLst/>
          </a:prstGeom>
          <a:noFill/>
          <a:ln>
            <a:noFill/>
          </a:ln>
        </p:spPr>
      </p:pic>
      <p:pic>
        <p:nvPicPr>
          <p:cNvPr id="790" name="Google Shape;790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0487" y="2061201"/>
            <a:ext cx="146318" cy="146337"/>
          </a:xfrm>
          <a:prstGeom prst="rect">
            <a:avLst/>
          </a:prstGeom>
          <a:noFill/>
          <a:ln>
            <a:noFill/>
          </a:ln>
        </p:spPr>
      </p:pic>
      <p:pic>
        <p:nvPicPr>
          <p:cNvPr id="791" name="Google Shape;791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0487" y="2427420"/>
            <a:ext cx="146318" cy="146337"/>
          </a:xfrm>
          <a:prstGeom prst="rect">
            <a:avLst/>
          </a:prstGeom>
          <a:noFill/>
          <a:ln>
            <a:noFill/>
          </a:ln>
        </p:spPr>
      </p:pic>
      <p:pic>
        <p:nvPicPr>
          <p:cNvPr id="792" name="Google Shape;792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0487" y="2793639"/>
            <a:ext cx="146318" cy="146337"/>
          </a:xfrm>
          <a:prstGeom prst="rect">
            <a:avLst/>
          </a:prstGeom>
          <a:noFill/>
          <a:ln>
            <a:noFill/>
          </a:ln>
        </p:spPr>
      </p:pic>
      <p:pic>
        <p:nvPicPr>
          <p:cNvPr id="793" name="Google Shape;793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0487" y="3159858"/>
            <a:ext cx="146318" cy="146337"/>
          </a:xfrm>
          <a:prstGeom prst="rect">
            <a:avLst/>
          </a:prstGeom>
          <a:noFill/>
          <a:ln>
            <a:noFill/>
          </a:ln>
        </p:spPr>
      </p:pic>
      <p:pic>
        <p:nvPicPr>
          <p:cNvPr id="794" name="Google Shape;794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0487" y="3526077"/>
            <a:ext cx="146318" cy="146337"/>
          </a:xfrm>
          <a:prstGeom prst="rect">
            <a:avLst/>
          </a:prstGeom>
          <a:noFill/>
          <a:ln>
            <a:noFill/>
          </a:ln>
        </p:spPr>
      </p:pic>
      <p:pic>
        <p:nvPicPr>
          <p:cNvPr id="795" name="Google Shape;795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0487" y="3892296"/>
            <a:ext cx="146318" cy="146337"/>
          </a:xfrm>
          <a:prstGeom prst="rect">
            <a:avLst/>
          </a:prstGeom>
          <a:noFill/>
          <a:ln>
            <a:noFill/>
          </a:ln>
        </p:spPr>
      </p:pic>
      <p:sp>
        <p:nvSpPr>
          <p:cNvPr id="796" name="Google Shape;796;p83"/>
          <p:cNvSpPr/>
          <p:nvPr/>
        </p:nvSpPr>
        <p:spPr>
          <a:xfrm>
            <a:off x="5963100" y="1087675"/>
            <a:ext cx="2504100" cy="3208500"/>
          </a:xfrm>
          <a:prstGeom prst="roundRect">
            <a:avLst>
              <a:gd fmla="val 4290" name="adj"/>
            </a:avLst>
          </a:prstGeom>
          <a:solidFill>
            <a:schemeClr val="dk2"/>
          </a:solidFill>
          <a:ln>
            <a:noFill/>
          </a:ln>
          <a:effectLst>
            <a:outerShdw blurRad="157163" rotWithShape="0" algn="bl" dir="5400000" dist="19050">
              <a:schemeClr val="lt2">
                <a:alpha val="9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7" name="Google Shape;797;p83"/>
          <p:cNvSpPr txBox="1"/>
          <p:nvPr/>
        </p:nvSpPr>
        <p:spPr>
          <a:xfrm>
            <a:off x="6087600" y="1753075"/>
            <a:ext cx="2255100" cy="19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rPr>
              <a:t>Proficient, efficient academic operations contribute to learner success, persistence, and completion.</a:t>
            </a:r>
            <a:endParaRPr sz="1600">
              <a:solidFill>
                <a:srgbClr val="FFFFFF"/>
              </a:solidFill>
              <a:latin typeface="IBM Plex Serif Medium"/>
              <a:ea typeface="IBM Plex Serif Medium"/>
              <a:cs typeface="IBM Plex Serif Medium"/>
              <a:sym typeface="IBM Plex Serif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  <a:buNone/>
            </a:pPr>
            <a:r>
              <a:rPr lang="en" sz="1300">
                <a:solidFill>
                  <a:srgbClr val="FFFFFF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- AACRAO</a:t>
            </a:r>
            <a:endParaRPr sz="1300">
              <a:solidFill>
                <a:srgbClr val="FFFFFF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pic>
        <p:nvPicPr>
          <p:cNvPr id="798" name="Google Shape;798;p8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42698" y="836298"/>
            <a:ext cx="215500" cy="214421"/>
          </a:xfrm>
          <a:prstGeom prst="rect">
            <a:avLst/>
          </a:prstGeom>
          <a:noFill/>
          <a:ln>
            <a:noFill/>
          </a:ln>
        </p:spPr>
      </p:pic>
      <p:sp>
        <p:nvSpPr>
          <p:cNvPr id="799" name="Google Shape;799;p83"/>
          <p:cNvSpPr/>
          <p:nvPr/>
        </p:nvSpPr>
        <p:spPr>
          <a:xfrm>
            <a:off x="8558186" y="1113433"/>
            <a:ext cx="102600" cy="102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00" name="Google Shape;800;p83"/>
          <p:cNvSpPr txBox="1"/>
          <p:nvPr/>
        </p:nvSpPr>
        <p:spPr>
          <a:xfrm>
            <a:off x="6042500" y="1087675"/>
            <a:ext cx="917400" cy="13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" sz="7500">
                <a:solidFill>
                  <a:schemeClr val="accent1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rPr>
              <a:t>“</a:t>
            </a:r>
            <a:endParaRPr sz="750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4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Google Shape;805;p84"/>
          <p:cNvSpPr/>
          <p:nvPr/>
        </p:nvSpPr>
        <p:spPr>
          <a:xfrm>
            <a:off x="5973775" y="1782650"/>
            <a:ext cx="2540400" cy="2801700"/>
          </a:xfrm>
          <a:prstGeom prst="roundRect">
            <a:avLst>
              <a:gd fmla="val 3461" name="adj"/>
            </a:avLst>
          </a:prstGeom>
          <a:solidFill>
            <a:srgbClr val="FFFFFF"/>
          </a:solidFill>
          <a:ln>
            <a:noFill/>
          </a:ln>
          <a:effectLst>
            <a:outerShdw blurRad="157163" rotWithShape="0" algn="bl" dir="5400000" dist="19050">
              <a:schemeClr val="lt2">
                <a:alpha val="9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6" name="Google Shape;806;p84"/>
          <p:cNvSpPr/>
          <p:nvPr/>
        </p:nvSpPr>
        <p:spPr>
          <a:xfrm>
            <a:off x="5975843" y="1761350"/>
            <a:ext cx="2540400" cy="473700"/>
          </a:xfrm>
          <a:prstGeom prst="round2SameRect">
            <a:avLst>
              <a:gd fmla="val 22910" name="adj1"/>
              <a:gd fmla="val 0" name="adj2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7" name="Google Shape;807;p84"/>
          <p:cNvSpPr/>
          <p:nvPr/>
        </p:nvSpPr>
        <p:spPr>
          <a:xfrm>
            <a:off x="3271862" y="1782650"/>
            <a:ext cx="2540400" cy="2801700"/>
          </a:xfrm>
          <a:prstGeom prst="roundRect">
            <a:avLst>
              <a:gd fmla="val 3461" name="adj"/>
            </a:avLst>
          </a:prstGeom>
          <a:solidFill>
            <a:srgbClr val="FFFFFF"/>
          </a:solidFill>
          <a:ln>
            <a:noFill/>
          </a:ln>
          <a:effectLst>
            <a:outerShdw blurRad="157163" rotWithShape="0" algn="bl" dir="5400000" dist="19050">
              <a:schemeClr val="lt2">
                <a:alpha val="9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8" name="Google Shape;808;p84"/>
          <p:cNvSpPr/>
          <p:nvPr/>
        </p:nvSpPr>
        <p:spPr>
          <a:xfrm>
            <a:off x="3271868" y="1775150"/>
            <a:ext cx="2540400" cy="473700"/>
          </a:xfrm>
          <a:prstGeom prst="round2SameRect">
            <a:avLst>
              <a:gd fmla="val 22910" name="adj1"/>
              <a:gd fmla="val 0" name="adj2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9" name="Google Shape;809;p84"/>
          <p:cNvSpPr/>
          <p:nvPr/>
        </p:nvSpPr>
        <p:spPr>
          <a:xfrm>
            <a:off x="569950" y="1782650"/>
            <a:ext cx="2540400" cy="2801700"/>
          </a:xfrm>
          <a:prstGeom prst="roundRect">
            <a:avLst>
              <a:gd fmla="val 3461" name="adj"/>
            </a:avLst>
          </a:prstGeom>
          <a:solidFill>
            <a:srgbClr val="FFFFFF"/>
          </a:solidFill>
          <a:ln>
            <a:noFill/>
          </a:ln>
          <a:effectLst>
            <a:outerShdw blurRad="157163" rotWithShape="0" algn="bl" dir="5400000" dist="19050">
              <a:schemeClr val="lt2">
                <a:alpha val="9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0" name="Google Shape;810;p84"/>
          <p:cNvSpPr/>
          <p:nvPr/>
        </p:nvSpPr>
        <p:spPr>
          <a:xfrm>
            <a:off x="569950" y="1775150"/>
            <a:ext cx="2540400" cy="473700"/>
          </a:xfrm>
          <a:prstGeom prst="round2SameRect">
            <a:avLst>
              <a:gd fmla="val 22910" name="adj1"/>
              <a:gd fmla="val 0" name="adj2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1" name="Google Shape;811;p84"/>
          <p:cNvSpPr txBox="1"/>
          <p:nvPr>
            <p:ph type="title"/>
          </p:nvPr>
        </p:nvSpPr>
        <p:spPr>
          <a:xfrm>
            <a:off x="1618650" y="310200"/>
            <a:ext cx="5906700" cy="98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are Students Impacted by Academic Operations?</a:t>
            </a:r>
            <a:r>
              <a:rPr lang="en">
                <a:solidFill>
                  <a:schemeClr val="dk2"/>
                </a:solidFill>
              </a:rPr>
              <a:t> 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812" name="Google Shape;812;p84"/>
          <p:cNvSpPr txBox="1"/>
          <p:nvPr>
            <p:ph idx="1" type="subTitle"/>
          </p:nvPr>
        </p:nvSpPr>
        <p:spPr>
          <a:xfrm>
            <a:off x="477800" y="1219200"/>
            <a:ext cx="8130600" cy="41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Data from 1.5k college students across 75 institutions </a:t>
            </a:r>
            <a:endParaRPr/>
          </a:p>
        </p:txBody>
      </p:sp>
      <p:sp>
        <p:nvSpPr>
          <p:cNvPr id="813" name="Google Shape;813;p84"/>
          <p:cNvSpPr txBox="1"/>
          <p:nvPr/>
        </p:nvSpPr>
        <p:spPr>
          <a:xfrm>
            <a:off x="609750" y="3294251"/>
            <a:ext cx="2540400" cy="8643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50" lIns="91425" spcFirstLastPara="1" rIns="91425" wrap="square" tIns="6095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1 in 4 Students </a:t>
            </a:r>
            <a:endParaRPr b="1"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ctr">
              <a:lnSpc>
                <a:spcPct val="115000"/>
              </a:lnSpc>
              <a:spcBef>
                <a:spcPts val="500"/>
              </a:spcBef>
              <a:spcAft>
                <a:spcPts val="500"/>
              </a:spcAft>
              <a:buNone/>
            </a:pPr>
            <a:r>
              <a:rPr lang="en" sz="13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find it difficult to understand degree requirements.</a:t>
            </a:r>
            <a:endParaRPr sz="13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14" name="Google Shape;814;p84"/>
          <p:cNvSpPr txBox="1"/>
          <p:nvPr/>
        </p:nvSpPr>
        <p:spPr>
          <a:xfrm>
            <a:off x="569950" y="1782650"/>
            <a:ext cx="25404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Pre Registration</a:t>
            </a:r>
            <a:endParaRPr b="1" sz="150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15" name="Google Shape;815;p84"/>
          <p:cNvSpPr/>
          <p:nvPr/>
        </p:nvSpPr>
        <p:spPr>
          <a:xfrm rot="5400000">
            <a:off x="3069849" y="1981104"/>
            <a:ext cx="190500" cy="109500"/>
          </a:xfrm>
          <a:prstGeom prst="triangle">
            <a:avLst>
              <a:gd fmla="val 5000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16" name="Google Shape;816;p84"/>
          <p:cNvSpPr txBox="1"/>
          <p:nvPr/>
        </p:nvSpPr>
        <p:spPr>
          <a:xfrm>
            <a:off x="3272891" y="1782650"/>
            <a:ext cx="25404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Registration</a:t>
            </a:r>
            <a:endParaRPr b="1" sz="150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17" name="Google Shape;817;p84"/>
          <p:cNvSpPr txBox="1"/>
          <p:nvPr/>
        </p:nvSpPr>
        <p:spPr>
          <a:xfrm>
            <a:off x="5974800" y="1782650"/>
            <a:ext cx="25404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Post Registration</a:t>
            </a:r>
            <a:endParaRPr b="1" sz="150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18" name="Google Shape;818;p84"/>
          <p:cNvSpPr/>
          <p:nvPr/>
        </p:nvSpPr>
        <p:spPr>
          <a:xfrm rot="5400000">
            <a:off x="5771774" y="1981104"/>
            <a:ext cx="190500" cy="109500"/>
          </a:xfrm>
          <a:prstGeom prst="triangle">
            <a:avLst>
              <a:gd fmla="val 5000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19" name="Google Shape;819;p84"/>
          <p:cNvSpPr txBox="1"/>
          <p:nvPr/>
        </p:nvSpPr>
        <p:spPr>
          <a:xfrm>
            <a:off x="3291763" y="3294251"/>
            <a:ext cx="2540400" cy="8643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50" lIns="91425" spcFirstLastPara="1" rIns="91425" wrap="square" tIns="6095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3 in 5 Students </a:t>
            </a:r>
            <a:endParaRPr b="1"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ctr">
              <a:lnSpc>
                <a:spcPct val="115000"/>
              </a:lnSpc>
              <a:spcBef>
                <a:spcPts val="500"/>
              </a:spcBef>
              <a:spcAft>
                <a:spcPts val="500"/>
              </a:spcAft>
              <a:buNone/>
            </a:pPr>
            <a:r>
              <a:rPr lang="en" sz="13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struggle to enroll in</a:t>
            </a:r>
            <a:br>
              <a:rPr lang="en" sz="13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lang="en" sz="13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required classes.</a:t>
            </a:r>
            <a:endParaRPr sz="13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20" name="Google Shape;820;p84"/>
          <p:cNvSpPr txBox="1"/>
          <p:nvPr/>
        </p:nvSpPr>
        <p:spPr>
          <a:xfrm>
            <a:off x="5973788" y="3294251"/>
            <a:ext cx="2540400" cy="8643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50" lIns="91425" spcFirstLastPara="1" rIns="91425" wrap="square" tIns="6095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1 in 3 Students </a:t>
            </a:r>
            <a:endParaRPr b="1"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ctr">
              <a:lnSpc>
                <a:spcPct val="115000"/>
              </a:lnSpc>
              <a:spcBef>
                <a:spcPts val="500"/>
              </a:spcBef>
              <a:spcAft>
                <a:spcPts val="500"/>
              </a:spcAft>
              <a:buNone/>
            </a:pPr>
            <a:r>
              <a:rPr lang="en" sz="13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consider leaving due</a:t>
            </a:r>
            <a:br>
              <a:rPr lang="en" sz="13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lang="en" sz="13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to inability to enroll in</a:t>
            </a:r>
            <a:br>
              <a:rPr lang="en" sz="13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lang="en" sz="13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required classes.</a:t>
            </a:r>
            <a:endParaRPr sz="13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821" name="Google Shape;821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56200" y="2406888"/>
            <a:ext cx="768097" cy="768097"/>
          </a:xfrm>
          <a:prstGeom prst="rect">
            <a:avLst/>
          </a:prstGeom>
          <a:noFill/>
          <a:ln>
            <a:noFill/>
          </a:ln>
        </p:spPr>
      </p:pic>
      <p:pic>
        <p:nvPicPr>
          <p:cNvPr id="822" name="Google Shape;822;p8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7944" y="2406888"/>
            <a:ext cx="768097" cy="768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823" name="Google Shape;823;p8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59850" y="2406888"/>
            <a:ext cx="768097" cy="768097"/>
          </a:xfrm>
          <a:prstGeom prst="rect">
            <a:avLst/>
          </a:prstGeom>
          <a:noFill/>
          <a:ln>
            <a:noFill/>
          </a:ln>
        </p:spPr>
      </p:pic>
      <p:sp>
        <p:nvSpPr>
          <p:cNvPr id="824" name="Google Shape;824;p84"/>
          <p:cNvSpPr txBox="1"/>
          <p:nvPr/>
        </p:nvSpPr>
        <p:spPr>
          <a:xfrm>
            <a:off x="569950" y="4683750"/>
            <a:ext cx="437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Source: “</a:t>
            </a:r>
            <a:r>
              <a:rPr lang="en" sz="800" u="sng">
                <a:solidFill>
                  <a:schemeClr val="hlink"/>
                </a:solidFill>
                <a:latin typeface="Inter"/>
                <a:ea typeface="Inter"/>
                <a:cs typeface="Inter"/>
                <a:sym typeface="Inter"/>
                <a:hlinkClick r:id="rId6"/>
              </a:rPr>
              <a:t>Student Barriers to Navigating Academic Life</a:t>
            </a:r>
            <a:r>
              <a:rPr lang="en" sz="8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,” College Pulse, 2022.</a:t>
            </a:r>
            <a:endParaRPr sz="8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28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Google Shape;829;p85"/>
          <p:cNvSpPr txBox="1"/>
          <p:nvPr>
            <p:ph type="title"/>
          </p:nvPr>
        </p:nvSpPr>
        <p:spPr>
          <a:xfrm>
            <a:off x="419825" y="292625"/>
            <a:ext cx="8520600" cy="47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Results You Can Count On: </a:t>
            </a:r>
            <a:r>
              <a:rPr lang="en" sz="1900">
                <a:solidFill>
                  <a:schemeClr val="dk2"/>
                </a:solidFill>
              </a:rPr>
              <a:t>Strong Value Delivered in Three Key Areas</a:t>
            </a:r>
            <a:endParaRPr sz="1900"/>
          </a:p>
        </p:txBody>
      </p:sp>
      <p:sp>
        <p:nvSpPr>
          <p:cNvPr id="830" name="Google Shape;830;p85"/>
          <p:cNvSpPr/>
          <p:nvPr/>
        </p:nvSpPr>
        <p:spPr>
          <a:xfrm>
            <a:off x="419824" y="4818533"/>
            <a:ext cx="2214900" cy="1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" sz="700" u="none" cap="none" strike="noStrike">
                <a:solidFill>
                  <a:srgbClr val="333F48"/>
                </a:solidFill>
                <a:latin typeface="Arial"/>
                <a:ea typeface="Arial"/>
                <a:cs typeface="Arial"/>
                <a:sym typeface="Arial"/>
              </a:rPr>
              <a:t>Statistics collected by third-party research firm</a:t>
            </a:r>
            <a:endParaRPr sz="1100"/>
          </a:p>
        </p:txBody>
      </p:sp>
      <p:pic>
        <p:nvPicPr>
          <p:cNvPr id="831" name="Google Shape;831;p8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366129" y="4841862"/>
            <a:ext cx="1221652" cy="147337"/>
          </a:xfrm>
          <a:prstGeom prst="rect">
            <a:avLst/>
          </a:prstGeom>
          <a:noFill/>
          <a:ln>
            <a:noFill/>
          </a:ln>
        </p:spPr>
      </p:pic>
      <p:pic>
        <p:nvPicPr>
          <p:cNvPr id="832" name="Google Shape;832;p8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18577" y="1013807"/>
            <a:ext cx="398917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833" name="Google Shape;833;p85"/>
          <p:cNvSpPr/>
          <p:nvPr/>
        </p:nvSpPr>
        <p:spPr>
          <a:xfrm>
            <a:off x="920820" y="1580382"/>
            <a:ext cx="2038500" cy="861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0" lang="en" sz="1800" u="none" cap="none" strike="noStrike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5%</a:t>
            </a:r>
            <a:endParaRPr sz="1800">
              <a:solidFill>
                <a:schemeClr val="dk1"/>
              </a:solidFill>
              <a:latin typeface="Inter ExtraBold"/>
              <a:ea typeface="Inter ExtraBold"/>
              <a:cs typeface="Inter ExtraBold"/>
              <a:sym typeface="Inter ExtraBol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>
                <a:solidFill>
                  <a:srgbClr val="302C2C"/>
                </a:solidFill>
                <a:latin typeface="Inter Medium"/>
                <a:ea typeface="Inter Medium"/>
                <a:cs typeface="Inter Medium"/>
                <a:sym typeface="Inter Medium"/>
              </a:rPr>
              <a:t>S</a:t>
            </a:r>
            <a:r>
              <a:rPr i="0" lang="en" sz="800" u="none" cap="none" strike="noStrike">
                <a:solidFill>
                  <a:srgbClr val="302C2C"/>
                </a:solidFill>
                <a:latin typeface="Inter Medium"/>
                <a:ea typeface="Inter Medium"/>
                <a:cs typeface="Inter Medium"/>
                <a:sym typeface="Inter Medium"/>
              </a:rPr>
              <a:t>tudent enrollment with strengthened curriculum innovation and branding</a:t>
            </a:r>
            <a:endParaRPr sz="800">
              <a:solidFill>
                <a:srgbClr val="302C2C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i="1" lang="en" sz="700" u="none" cap="none" strike="noStrike">
                <a:solidFill>
                  <a:srgbClr val="302C2C"/>
                </a:solidFill>
                <a:latin typeface="Inter"/>
                <a:ea typeface="Inter"/>
                <a:cs typeface="Inter"/>
                <a:sym typeface="Inter"/>
              </a:rPr>
              <a:t>(25% attributable to Coursedog)</a:t>
            </a:r>
            <a:endParaRPr i="1" sz="7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34" name="Google Shape;834;p85"/>
          <p:cNvSpPr/>
          <p:nvPr/>
        </p:nvSpPr>
        <p:spPr>
          <a:xfrm>
            <a:off x="701539" y="1638042"/>
            <a:ext cx="224700" cy="205200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85F2E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5" name="Google Shape;835;p85"/>
          <p:cNvSpPr/>
          <p:nvPr/>
        </p:nvSpPr>
        <p:spPr>
          <a:xfrm>
            <a:off x="3721993" y="1580382"/>
            <a:ext cx="2026500" cy="5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75%</a:t>
            </a:r>
            <a:endParaRPr sz="11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302C2C"/>
                </a:solidFill>
                <a:latin typeface="Inter Medium"/>
                <a:ea typeface="Inter Medium"/>
                <a:cs typeface="Inter Medium"/>
                <a:sym typeface="Inter Medium"/>
              </a:rPr>
              <a:t>T</a:t>
            </a:r>
            <a:r>
              <a:rPr i="0" lang="en" sz="800" u="none" cap="none" strike="noStrike">
                <a:solidFill>
                  <a:srgbClr val="302C2C"/>
                </a:solidFill>
                <a:latin typeface="Inter Medium"/>
                <a:ea typeface="Inter Medium"/>
                <a:cs typeface="Inter Medium"/>
                <a:sym typeface="Inter Medium"/>
              </a:rPr>
              <a:t>ime spent managing scheduling, booking requests, and resolving conflicts</a:t>
            </a:r>
            <a:endParaRPr i="0" sz="800" u="none" cap="none" strike="noStrike">
              <a:solidFill>
                <a:srgbClr val="302C2C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836" name="Google Shape;836;p85"/>
          <p:cNvSpPr/>
          <p:nvPr/>
        </p:nvSpPr>
        <p:spPr>
          <a:xfrm>
            <a:off x="3721993" y="2385409"/>
            <a:ext cx="2112300" cy="5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85%</a:t>
            </a:r>
            <a:endParaRPr sz="11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>
                <a:solidFill>
                  <a:srgbClr val="302C2C"/>
                </a:solidFill>
                <a:latin typeface="Inter Medium"/>
                <a:ea typeface="Inter Medium"/>
                <a:cs typeface="Inter Medium"/>
                <a:sym typeface="Inter Medium"/>
              </a:rPr>
              <a:t>T</a:t>
            </a:r>
            <a:r>
              <a:rPr i="0" lang="en" sz="800" u="none" cap="none" strike="noStrike">
                <a:solidFill>
                  <a:srgbClr val="302C2C"/>
                </a:solidFill>
                <a:latin typeface="Inter Medium"/>
                <a:ea typeface="Inter Medium"/>
                <a:cs typeface="Inter Medium"/>
                <a:sym typeface="Inter Medium"/>
              </a:rPr>
              <a:t>ime spent on catalog development </a:t>
            </a:r>
            <a:br>
              <a:rPr i="0" lang="en" sz="800" u="none" cap="none" strike="noStrike">
                <a:solidFill>
                  <a:srgbClr val="302C2C"/>
                </a:solidFill>
                <a:latin typeface="Inter Medium"/>
                <a:ea typeface="Inter Medium"/>
                <a:cs typeface="Inter Medium"/>
                <a:sym typeface="Inter Medium"/>
              </a:rPr>
            </a:br>
            <a:r>
              <a:rPr i="0" lang="en" sz="800" u="none" cap="none" strike="noStrike">
                <a:solidFill>
                  <a:srgbClr val="302C2C"/>
                </a:solidFill>
                <a:latin typeface="Inter Medium"/>
                <a:ea typeface="Inter Medium"/>
                <a:cs typeface="Inter Medium"/>
                <a:sym typeface="Inter Medium"/>
              </a:rPr>
              <a:t>and updates</a:t>
            </a:r>
            <a:endParaRPr sz="1100"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837" name="Google Shape;837;p85"/>
          <p:cNvSpPr/>
          <p:nvPr/>
        </p:nvSpPr>
        <p:spPr>
          <a:xfrm>
            <a:off x="6601100" y="1580376"/>
            <a:ext cx="1883400" cy="5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0.5%</a:t>
            </a:r>
            <a:endParaRPr sz="11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302C2C"/>
                </a:solidFill>
                <a:latin typeface="Inter Medium"/>
                <a:ea typeface="Inter Medium"/>
                <a:cs typeface="Inter Medium"/>
                <a:sym typeface="Inter Medium"/>
              </a:rPr>
              <a:t>A</a:t>
            </a:r>
            <a:r>
              <a:rPr i="0" lang="en" sz="800" u="none" cap="none" strike="noStrike">
                <a:solidFill>
                  <a:srgbClr val="302C2C"/>
                </a:solidFill>
                <a:latin typeface="Inter Medium"/>
                <a:ea typeface="Inter Medium"/>
                <a:cs typeface="Inter Medium"/>
                <a:sym typeface="Inter Medium"/>
              </a:rPr>
              <a:t>nnual overall faculty</a:t>
            </a:r>
            <a:r>
              <a:rPr lang="en" sz="800">
                <a:solidFill>
                  <a:srgbClr val="302C2C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i="0" lang="en" sz="800" u="none" cap="none" strike="noStrike">
                <a:solidFill>
                  <a:srgbClr val="302C2C"/>
                </a:solidFill>
                <a:latin typeface="Inter Medium"/>
                <a:ea typeface="Inter Medium"/>
                <a:cs typeface="Inter Medium"/>
                <a:sym typeface="Inter Medium"/>
              </a:rPr>
              <a:t>costs/budget</a:t>
            </a:r>
            <a:endParaRPr sz="1100"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838" name="Google Shape;838;p85"/>
          <p:cNvSpPr/>
          <p:nvPr/>
        </p:nvSpPr>
        <p:spPr>
          <a:xfrm>
            <a:off x="6596975" y="2148699"/>
            <a:ext cx="2026500" cy="5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50%</a:t>
            </a:r>
            <a:endParaRPr sz="11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>
                <a:solidFill>
                  <a:srgbClr val="302C2C"/>
                </a:solidFill>
                <a:latin typeface="Inter Medium"/>
                <a:ea typeface="Inter Medium"/>
                <a:cs typeface="Inter Medium"/>
                <a:sym typeface="Inter Medium"/>
              </a:rPr>
              <a:t>A</a:t>
            </a:r>
            <a:r>
              <a:rPr i="0" lang="en" sz="800" u="none" cap="none" strike="noStrike">
                <a:solidFill>
                  <a:srgbClr val="302C2C"/>
                </a:solidFill>
                <a:latin typeface="Inter Medium"/>
                <a:ea typeface="Inter Medium"/>
                <a:cs typeface="Inter Medium"/>
                <a:sym typeface="Inter Medium"/>
              </a:rPr>
              <a:t>nnual off-campus room leasing costs</a:t>
            </a:r>
            <a:endParaRPr i="0" sz="800" u="none" cap="none" strike="noStrike">
              <a:solidFill>
                <a:srgbClr val="302C2C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839" name="Google Shape;839;p85"/>
          <p:cNvSpPr/>
          <p:nvPr/>
        </p:nvSpPr>
        <p:spPr>
          <a:xfrm>
            <a:off x="920820" y="2425373"/>
            <a:ext cx="2026500" cy="5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0" lang="en" sz="1800" u="none" cap="none" strike="noStrike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3%</a:t>
            </a:r>
            <a:endParaRPr sz="1800">
              <a:solidFill>
                <a:schemeClr val="dk1"/>
              </a:solidFill>
              <a:latin typeface="Inter ExtraBold"/>
              <a:ea typeface="Inter ExtraBold"/>
              <a:cs typeface="Inter ExtraBold"/>
              <a:sym typeface="Inter ExtraBol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>
                <a:solidFill>
                  <a:srgbClr val="302C2C"/>
                </a:solidFill>
                <a:latin typeface="Inter Medium"/>
                <a:ea typeface="Inter Medium"/>
                <a:cs typeface="Inter Medium"/>
                <a:sym typeface="Inter Medium"/>
              </a:rPr>
              <a:t>S</a:t>
            </a:r>
            <a:r>
              <a:rPr i="0" lang="en" sz="800" u="none" cap="none" strike="noStrike">
                <a:solidFill>
                  <a:srgbClr val="302C2C"/>
                </a:solidFill>
                <a:latin typeface="Inter Medium"/>
                <a:ea typeface="Inter Medium"/>
                <a:cs typeface="Inter Medium"/>
                <a:sym typeface="Inter Medium"/>
              </a:rPr>
              <a:t>tudent retention / timely </a:t>
            </a:r>
            <a:br>
              <a:rPr i="0" lang="en" sz="800" u="none" cap="none" strike="noStrike">
                <a:solidFill>
                  <a:srgbClr val="302C2C"/>
                </a:solidFill>
                <a:latin typeface="Inter Medium"/>
                <a:ea typeface="Inter Medium"/>
                <a:cs typeface="Inter Medium"/>
                <a:sym typeface="Inter Medium"/>
              </a:rPr>
            </a:br>
            <a:r>
              <a:rPr i="0" lang="en" sz="800" u="none" cap="none" strike="noStrike">
                <a:solidFill>
                  <a:srgbClr val="302C2C"/>
                </a:solidFill>
                <a:latin typeface="Inter Medium"/>
                <a:ea typeface="Inter Medium"/>
                <a:cs typeface="Inter Medium"/>
                <a:sym typeface="Inter Medium"/>
              </a:rPr>
              <a:t>degree completion </a:t>
            </a:r>
            <a:endParaRPr i="0" sz="800" u="none" cap="none" strike="noStrike">
              <a:solidFill>
                <a:srgbClr val="302C2C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indent="0" lvl="0" marL="0" marR="0" rtl="0" algn="l"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i="1" lang="en" sz="700" u="none" cap="none" strike="noStrike">
                <a:solidFill>
                  <a:srgbClr val="302C2C"/>
                </a:solidFill>
                <a:latin typeface="Inter"/>
                <a:ea typeface="Inter"/>
                <a:cs typeface="Inter"/>
                <a:sym typeface="Inter"/>
              </a:rPr>
              <a:t>(50% attributable to Coursedog)</a:t>
            </a:r>
            <a:endParaRPr i="1" sz="7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40" name="Google Shape;840;p85"/>
          <p:cNvSpPr/>
          <p:nvPr/>
        </p:nvSpPr>
        <p:spPr>
          <a:xfrm>
            <a:off x="3721993" y="3082656"/>
            <a:ext cx="2139000" cy="7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80%</a:t>
            </a:r>
            <a:endParaRPr sz="11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>
                <a:solidFill>
                  <a:srgbClr val="302C2C"/>
                </a:solidFill>
                <a:latin typeface="Inter Medium"/>
                <a:ea typeface="Inter Medium"/>
                <a:cs typeface="Inter Medium"/>
                <a:sym typeface="Inter Medium"/>
              </a:rPr>
              <a:t>Ti</a:t>
            </a:r>
            <a:r>
              <a:rPr i="0" lang="en" sz="800" u="none" cap="none" strike="noStrike">
                <a:solidFill>
                  <a:srgbClr val="302C2C"/>
                </a:solidFill>
                <a:latin typeface="Inter Medium"/>
                <a:ea typeface="Inter Medium"/>
                <a:cs typeface="Inter Medium"/>
                <a:sym typeface="Inter Medium"/>
              </a:rPr>
              <a:t>me spent on curriculum development and updates, and 50% reduction in time spent on syllabus creation and updates</a:t>
            </a:r>
            <a:endParaRPr sz="1100">
              <a:latin typeface="Inter Medium"/>
              <a:ea typeface="Inter Medium"/>
              <a:cs typeface="Inter Medium"/>
              <a:sym typeface="Inter Medium"/>
            </a:endParaRPr>
          </a:p>
        </p:txBody>
      </p:sp>
      <p:pic>
        <p:nvPicPr>
          <p:cNvPr id="841" name="Google Shape;841;p8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257826" y="964395"/>
            <a:ext cx="441525" cy="478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842" name="Google Shape;842;p8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438202" y="1032119"/>
            <a:ext cx="342900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843" name="Google Shape;843;p85"/>
          <p:cNvSpPr/>
          <p:nvPr/>
        </p:nvSpPr>
        <p:spPr>
          <a:xfrm>
            <a:off x="920820" y="3280044"/>
            <a:ext cx="2026500" cy="5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0.5%</a:t>
            </a:r>
            <a:endParaRPr sz="1800">
              <a:solidFill>
                <a:schemeClr val="dk1"/>
              </a:solidFill>
              <a:latin typeface="Inter ExtraBold"/>
              <a:ea typeface="Inter ExtraBold"/>
              <a:cs typeface="Inter ExtraBold"/>
              <a:sym typeface="Inter ExtraBol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>
                <a:solidFill>
                  <a:srgbClr val="302C2C"/>
                </a:solidFill>
                <a:latin typeface="Inter Medium"/>
                <a:ea typeface="Inter Medium"/>
                <a:cs typeface="Inter Medium"/>
                <a:sym typeface="Inter Medium"/>
              </a:rPr>
              <a:t>Annual state funding, with improved evidence of student performance</a:t>
            </a:r>
            <a:endParaRPr sz="800"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844" name="Google Shape;844;p85"/>
          <p:cNvSpPr/>
          <p:nvPr/>
        </p:nvSpPr>
        <p:spPr>
          <a:xfrm>
            <a:off x="3721993" y="3892548"/>
            <a:ext cx="2139000" cy="5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en" sz="1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90%</a:t>
            </a:r>
            <a:endParaRPr sz="11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>
                <a:solidFill>
                  <a:srgbClr val="302C2C"/>
                </a:solidFill>
                <a:latin typeface="Inter Medium"/>
                <a:ea typeface="Inter Medium"/>
                <a:cs typeface="Inter Medium"/>
                <a:sym typeface="Inter Medium"/>
              </a:rPr>
              <a:t>Time spent on assessment planning, data collection, and reporting</a:t>
            </a:r>
            <a:endParaRPr sz="1100"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845" name="Google Shape;845;p85"/>
          <p:cNvSpPr txBox="1"/>
          <p:nvPr/>
        </p:nvSpPr>
        <p:spPr>
          <a:xfrm>
            <a:off x="1062150" y="911082"/>
            <a:ext cx="1998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Enhance Student Success</a:t>
            </a:r>
            <a:endParaRPr b="1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46" name="Google Shape;846;p85"/>
          <p:cNvSpPr txBox="1"/>
          <p:nvPr/>
        </p:nvSpPr>
        <p:spPr>
          <a:xfrm>
            <a:off x="3825750" y="911082"/>
            <a:ext cx="2038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Increase Operational Efficiencies</a:t>
            </a:r>
            <a:endParaRPr b="1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47" name="Google Shape;847;p85"/>
          <p:cNvSpPr txBox="1"/>
          <p:nvPr/>
        </p:nvSpPr>
        <p:spPr>
          <a:xfrm>
            <a:off x="6744000" y="911082"/>
            <a:ext cx="1950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Optimize Faculty &amp; Resource Allocation</a:t>
            </a:r>
            <a:endParaRPr b="1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48" name="Google Shape;848;p85"/>
          <p:cNvSpPr/>
          <p:nvPr/>
        </p:nvSpPr>
        <p:spPr>
          <a:xfrm>
            <a:off x="701539" y="2482380"/>
            <a:ext cx="224700" cy="205200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85F2E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9" name="Google Shape;849;p85"/>
          <p:cNvSpPr/>
          <p:nvPr/>
        </p:nvSpPr>
        <p:spPr>
          <a:xfrm>
            <a:off x="701539" y="3341562"/>
            <a:ext cx="224700" cy="205200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85F2E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0" name="Google Shape;850;p85"/>
          <p:cNvSpPr/>
          <p:nvPr/>
        </p:nvSpPr>
        <p:spPr>
          <a:xfrm rot="10800000">
            <a:off x="3497289" y="1638042"/>
            <a:ext cx="224700" cy="205200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1" name="Google Shape;851;p85"/>
          <p:cNvSpPr/>
          <p:nvPr/>
        </p:nvSpPr>
        <p:spPr>
          <a:xfrm rot="10800000">
            <a:off x="3497289" y="2454976"/>
            <a:ext cx="224700" cy="205200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2" name="Google Shape;852;p85"/>
          <p:cNvSpPr/>
          <p:nvPr/>
        </p:nvSpPr>
        <p:spPr>
          <a:xfrm rot="10800000">
            <a:off x="3497289" y="3160980"/>
            <a:ext cx="224700" cy="205200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3" name="Google Shape;853;p85"/>
          <p:cNvSpPr/>
          <p:nvPr/>
        </p:nvSpPr>
        <p:spPr>
          <a:xfrm rot="10800000">
            <a:off x="3497289" y="3968764"/>
            <a:ext cx="224700" cy="205200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4" name="Google Shape;854;p85"/>
          <p:cNvSpPr/>
          <p:nvPr/>
        </p:nvSpPr>
        <p:spPr>
          <a:xfrm rot="10800000">
            <a:off x="6366226" y="1638042"/>
            <a:ext cx="224700" cy="205200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5" name="Google Shape;855;p85"/>
          <p:cNvSpPr/>
          <p:nvPr/>
        </p:nvSpPr>
        <p:spPr>
          <a:xfrm rot="10800000">
            <a:off x="6366226" y="2221774"/>
            <a:ext cx="224700" cy="205200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56" name="Google Shape;856;p85"/>
          <p:cNvCxnSpPr/>
          <p:nvPr/>
        </p:nvCxnSpPr>
        <p:spPr>
          <a:xfrm>
            <a:off x="3196425" y="1008001"/>
            <a:ext cx="0" cy="3485700"/>
          </a:xfrm>
          <a:prstGeom prst="straightConnector1">
            <a:avLst/>
          </a:prstGeom>
          <a:noFill/>
          <a:ln cap="flat" cmpd="sng" w="9525">
            <a:solidFill>
              <a:srgbClr val="333F48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57" name="Google Shape;857;p85"/>
          <p:cNvCxnSpPr/>
          <p:nvPr/>
        </p:nvCxnSpPr>
        <p:spPr>
          <a:xfrm>
            <a:off x="6028784" y="1008001"/>
            <a:ext cx="0" cy="3485700"/>
          </a:xfrm>
          <a:prstGeom prst="straightConnector1">
            <a:avLst/>
          </a:prstGeom>
          <a:noFill/>
          <a:ln cap="flat" cmpd="sng" w="9525">
            <a:solidFill>
              <a:srgbClr val="333F48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86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2" name="Google Shape;862;p86" title="Platform Diagram_Full Diagram.png"/>
          <p:cNvPicPr preferRelativeResize="0"/>
          <p:nvPr/>
        </p:nvPicPr>
        <p:blipFill rotWithShape="1">
          <a:blip r:embed="rId3">
            <a:alphaModFix/>
          </a:blip>
          <a:srcRect b="30" l="0" r="0" t="20"/>
          <a:stretch/>
        </p:blipFill>
        <p:spPr>
          <a:xfrm>
            <a:off x="3960575" y="62287"/>
            <a:ext cx="5033677" cy="5018926"/>
          </a:xfrm>
          <a:prstGeom prst="rect">
            <a:avLst/>
          </a:prstGeom>
          <a:noFill/>
          <a:ln>
            <a:noFill/>
          </a:ln>
          <a:effectLst>
            <a:outerShdw blurRad="200025" rotWithShape="0" algn="bl" dist="19050">
              <a:srgbClr val="1E0FE8">
                <a:alpha val="20000"/>
              </a:srgbClr>
            </a:outerShdw>
          </a:effectLst>
        </p:spPr>
      </p:pic>
      <p:sp>
        <p:nvSpPr>
          <p:cNvPr id="863" name="Google Shape;863;p86"/>
          <p:cNvSpPr/>
          <p:nvPr/>
        </p:nvSpPr>
        <p:spPr>
          <a:xfrm>
            <a:off x="462452" y="4176021"/>
            <a:ext cx="2336100" cy="773400"/>
          </a:xfrm>
          <a:prstGeom prst="roundRect">
            <a:avLst>
              <a:gd fmla="val 6765" name="adj"/>
            </a:avLst>
          </a:prstGeom>
          <a:solidFill>
            <a:srgbClr val="FFFFFF"/>
          </a:solidFill>
          <a:ln>
            <a:noFill/>
          </a:ln>
          <a:effectLst>
            <a:outerShdw blurRad="157163" rotWithShape="0" algn="bl" dir="5400000" dist="19050">
              <a:schemeClr val="lt2">
                <a:alpha val="9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4" name="Google Shape;864;p86"/>
          <p:cNvSpPr/>
          <p:nvPr/>
        </p:nvSpPr>
        <p:spPr>
          <a:xfrm>
            <a:off x="460850" y="4168697"/>
            <a:ext cx="2337900" cy="274500"/>
          </a:xfrm>
          <a:prstGeom prst="round2SameRect">
            <a:avLst>
              <a:gd fmla="val 23352" name="adj1"/>
              <a:gd fmla="val 0" name="adj2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5" name="Google Shape;865;p86"/>
          <p:cNvSpPr txBox="1"/>
          <p:nvPr/>
        </p:nvSpPr>
        <p:spPr>
          <a:xfrm>
            <a:off x="502300" y="2267712"/>
            <a:ext cx="3772200" cy="48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0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SERVING </a:t>
            </a:r>
            <a:r>
              <a:rPr lang="en" sz="1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500+ CAMPUSES </a:t>
            </a:r>
            <a:r>
              <a:rPr lang="en" sz="10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WITH 3.5M+ STUDENTS</a:t>
            </a:r>
            <a:endParaRPr sz="10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866" name="Google Shape;866;p86"/>
          <p:cNvGrpSpPr/>
          <p:nvPr/>
        </p:nvGrpSpPr>
        <p:grpSpPr>
          <a:xfrm>
            <a:off x="461651" y="2880360"/>
            <a:ext cx="2337900" cy="1181459"/>
            <a:chOff x="461651" y="2880360"/>
            <a:chExt cx="2337900" cy="1181459"/>
          </a:xfrm>
        </p:grpSpPr>
        <p:sp>
          <p:nvSpPr>
            <p:cNvPr id="867" name="Google Shape;867;p86"/>
            <p:cNvSpPr/>
            <p:nvPr/>
          </p:nvSpPr>
          <p:spPr>
            <a:xfrm>
              <a:off x="461651" y="2918519"/>
              <a:ext cx="2336100" cy="1143300"/>
            </a:xfrm>
            <a:prstGeom prst="roundRect">
              <a:avLst>
                <a:gd fmla="val 6765" name="adj"/>
              </a:avLst>
            </a:prstGeom>
            <a:solidFill>
              <a:srgbClr val="FFFFFF"/>
            </a:solidFill>
            <a:ln>
              <a:noFill/>
            </a:ln>
            <a:effectLst>
              <a:outerShdw blurRad="157163" rotWithShape="0" algn="bl" dir="5400000" dist="19050">
                <a:schemeClr val="lt2">
                  <a:alpha val="9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8" name="Google Shape;868;p86"/>
            <p:cNvSpPr/>
            <p:nvPr/>
          </p:nvSpPr>
          <p:spPr>
            <a:xfrm>
              <a:off x="461651" y="2887965"/>
              <a:ext cx="2337900" cy="274500"/>
            </a:xfrm>
            <a:prstGeom prst="round2SameRect">
              <a:avLst>
                <a:gd fmla="val 23352" name="adj1"/>
                <a:gd fmla="val 0" name="adj2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9" name="Google Shape;869;p86"/>
            <p:cNvSpPr txBox="1"/>
            <p:nvPr/>
          </p:nvSpPr>
          <p:spPr>
            <a:xfrm>
              <a:off x="662183" y="2880360"/>
              <a:ext cx="2040300" cy="30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lnSpc>
                  <a:spcPct val="100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" sz="750">
                  <a:solidFill>
                    <a:schemeClr val="dk1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SIS Bidirectional Integrations</a:t>
              </a:r>
              <a:endParaRPr sz="75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endParaRPr>
            </a:p>
          </p:txBody>
        </p:sp>
        <p:pic>
          <p:nvPicPr>
            <p:cNvPr id="870" name="Google Shape;870;p8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438010" y="3312287"/>
              <a:ext cx="435252" cy="17475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71" name="Google Shape;871;p86"/>
            <p:cNvSpPr txBox="1"/>
            <p:nvPr/>
          </p:nvSpPr>
          <p:spPr>
            <a:xfrm>
              <a:off x="2039025" y="3693545"/>
              <a:ext cx="629100" cy="19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650">
                  <a:solidFill>
                    <a:srgbClr val="434343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Homegrown</a:t>
              </a:r>
              <a:br>
                <a:rPr b="1" lang="en" sz="600">
                  <a:solidFill>
                    <a:srgbClr val="434343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</a:br>
              <a:r>
                <a:rPr lang="en" sz="600">
                  <a:solidFill>
                    <a:srgbClr val="434343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API Solution</a:t>
              </a:r>
              <a:endParaRPr sz="600">
                <a:solidFill>
                  <a:srgbClr val="434343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pic>
          <p:nvPicPr>
            <p:cNvPr id="872" name="Google Shape;872;p8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619500" y="3324924"/>
              <a:ext cx="546189" cy="14948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73" name="Google Shape;873;p86"/>
            <p:cNvPicPr preferRelativeResize="0"/>
            <p:nvPr/>
          </p:nvPicPr>
          <p:blipFill rotWithShape="1">
            <a:blip r:embed="rId6">
              <a:alphaModFix/>
            </a:blip>
            <a:srcRect b="23415" l="0" r="0" t="20326"/>
            <a:stretch/>
          </p:blipFill>
          <p:spPr>
            <a:xfrm>
              <a:off x="619510" y="3648456"/>
              <a:ext cx="485618" cy="28247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74" name="Google Shape;874;p86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1290049" y="3702315"/>
              <a:ext cx="629031" cy="17475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75" name="Google Shape;875;p86"/>
          <p:cNvPicPr preferRelativeResize="0"/>
          <p:nvPr/>
        </p:nvPicPr>
        <p:blipFill rotWithShape="1">
          <a:blip r:embed="rId8">
            <a:alphaModFix/>
          </a:blip>
          <a:srcRect b="16006" l="27226" r="25530" t="13577"/>
          <a:stretch/>
        </p:blipFill>
        <p:spPr>
          <a:xfrm>
            <a:off x="790050" y="4534201"/>
            <a:ext cx="396276" cy="33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6" name="Google Shape;876;p8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209101" y="4627820"/>
            <a:ext cx="358576" cy="144294"/>
          </a:xfrm>
          <a:prstGeom prst="rect">
            <a:avLst/>
          </a:prstGeom>
          <a:noFill/>
          <a:ln>
            <a:noFill/>
          </a:ln>
        </p:spPr>
      </p:pic>
      <p:sp>
        <p:nvSpPr>
          <p:cNvPr id="877" name="Google Shape;877;p86"/>
          <p:cNvSpPr txBox="1"/>
          <p:nvPr/>
        </p:nvSpPr>
        <p:spPr>
          <a:xfrm>
            <a:off x="662170" y="4160520"/>
            <a:ext cx="20403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" sz="75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LMS Bidirectional Integrations</a:t>
            </a:r>
            <a:endParaRPr sz="750">
              <a:solidFill>
                <a:schemeClr val="dk1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878" name="Google Shape;878;p86"/>
          <p:cNvSpPr/>
          <p:nvPr/>
        </p:nvSpPr>
        <p:spPr>
          <a:xfrm>
            <a:off x="460850" y="2340864"/>
            <a:ext cx="24000" cy="1749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879" name="Google Shape;879;p8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9050" y="212875"/>
            <a:ext cx="1097279" cy="219456"/>
          </a:xfrm>
          <a:prstGeom prst="rect">
            <a:avLst/>
          </a:prstGeom>
          <a:noFill/>
          <a:ln>
            <a:noFill/>
          </a:ln>
        </p:spPr>
      </p:pic>
      <p:pic>
        <p:nvPicPr>
          <p:cNvPr id="880" name="Google Shape;880;p8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60850" y="941400"/>
            <a:ext cx="3474720" cy="1128156"/>
          </a:xfrm>
          <a:prstGeom prst="rect">
            <a:avLst/>
          </a:prstGeom>
          <a:noFill/>
          <a:ln>
            <a:noFill/>
          </a:ln>
        </p:spPr>
      </p:pic>
      <p:pic>
        <p:nvPicPr>
          <p:cNvPr id="881" name="Google Shape;881;p86"/>
          <p:cNvPicPr preferRelativeResize="0"/>
          <p:nvPr/>
        </p:nvPicPr>
        <p:blipFill rotWithShape="1">
          <a:blip r:embed="rId12">
            <a:alphaModFix/>
          </a:blip>
          <a:srcRect b="32115" l="0" r="0" t="32075"/>
          <a:stretch/>
        </p:blipFill>
        <p:spPr>
          <a:xfrm>
            <a:off x="1324148" y="4627825"/>
            <a:ext cx="716365" cy="1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2" name="Google Shape;882;p86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114074" y="3340175"/>
            <a:ext cx="548640" cy="1290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6" name="Shape 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" name="Google Shape;887;p87"/>
          <p:cNvSpPr txBox="1"/>
          <p:nvPr>
            <p:ph type="title"/>
          </p:nvPr>
        </p:nvSpPr>
        <p:spPr>
          <a:xfrm>
            <a:off x="419825" y="1502700"/>
            <a:ext cx="7692300" cy="213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/>
              <a:t>Taking a Holistic Approach to Academic Operations Data</a:t>
            </a:r>
            <a:endParaRPr sz="4700"/>
          </a:p>
        </p:txBody>
      </p:sp>
      <p:sp>
        <p:nvSpPr>
          <p:cNvPr id="888" name="Google Shape;888;p87"/>
          <p:cNvSpPr txBox="1"/>
          <p:nvPr>
            <p:ph idx="1" type="subTitle"/>
          </p:nvPr>
        </p:nvSpPr>
        <p:spPr>
          <a:xfrm>
            <a:off x="419825" y="4584550"/>
            <a:ext cx="6970800" cy="36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From Data to Decisions: Intelligence and Automation for Smarter Academic Operations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2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88"/>
          <p:cNvSpPr/>
          <p:nvPr/>
        </p:nvSpPr>
        <p:spPr>
          <a:xfrm>
            <a:off x="4637641" y="3049520"/>
            <a:ext cx="3981000" cy="1440000"/>
          </a:xfrm>
          <a:prstGeom prst="roundRect">
            <a:avLst>
              <a:gd fmla="val 8323" name="adj"/>
            </a:avLst>
          </a:prstGeom>
          <a:solidFill>
            <a:srgbClr val="FFFFFF"/>
          </a:solidFill>
          <a:ln>
            <a:noFill/>
          </a:ln>
          <a:effectLst>
            <a:outerShdw blurRad="157163" rotWithShape="0" algn="bl" dir="5400000" dist="19050">
              <a:srgbClr val="1E0FE8">
                <a:alpha val="9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4" name="Google Shape;894;p88"/>
          <p:cNvSpPr/>
          <p:nvPr/>
        </p:nvSpPr>
        <p:spPr>
          <a:xfrm>
            <a:off x="551975" y="3049520"/>
            <a:ext cx="3981000" cy="1440000"/>
          </a:xfrm>
          <a:prstGeom prst="roundRect">
            <a:avLst>
              <a:gd fmla="val 8323" name="adj"/>
            </a:avLst>
          </a:prstGeom>
          <a:solidFill>
            <a:srgbClr val="FFFFFF"/>
          </a:solidFill>
          <a:ln>
            <a:noFill/>
          </a:ln>
          <a:effectLst>
            <a:outerShdw blurRad="157163" rotWithShape="0" algn="bl" dir="5400000" dist="19050">
              <a:srgbClr val="1E0FE8">
                <a:alpha val="9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5" name="Google Shape;895;p88"/>
          <p:cNvSpPr txBox="1"/>
          <p:nvPr/>
        </p:nvSpPr>
        <p:spPr>
          <a:xfrm>
            <a:off x="1909150" y="3225475"/>
            <a:ext cx="2410200" cy="137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CB663E"/>
                </a:solidFill>
                <a:latin typeface="Inter"/>
                <a:ea typeface="Inter"/>
                <a:cs typeface="Inter"/>
                <a:sym typeface="Inter"/>
              </a:rPr>
              <a:t>37%</a:t>
            </a:r>
            <a:r>
              <a:rPr lang="en" sz="11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 of institutions </a:t>
            </a:r>
            <a:r>
              <a:rPr lang="en" sz="1100">
                <a:solidFill>
                  <a:srgbClr val="434343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disagree that they use data effectively</a:t>
            </a:r>
            <a:r>
              <a:rPr lang="en" sz="11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 to support curriculum management, catalog administration, and classroom space management</a:t>
            </a:r>
            <a:endParaRPr sz="11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 sz="11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96" name="Google Shape;896;p88"/>
          <p:cNvSpPr/>
          <p:nvPr/>
        </p:nvSpPr>
        <p:spPr>
          <a:xfrm>
            <a:off x="4637653" y="1440850"/>
            <a:ext cx="3981000" cy="1440000"/>
          </a:xfrm>
          <a:prstGeom prst="roundRect">
            <a:avLst>
              <a:gd fmla="val 8323" name="adj"/>
            </a:avLst>
          </a:prstGeom>
          <a:solidFill>
            <a:srgbClr val="FFFFFF"/>
          </a:solidFill>
          <a:ln>
            <a:noFill/>
          </a:ln>
          <a:effectLst>
            <a:outerShdw blurRad="157163" rotWithShape="0" algn="bl" dir="5400000" dist="19050">
              <a:srgbClr val="1E0FE8">
                <a:alpha val="9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7" name="Google Shape;897;p88"/>
          <p:cNvSpPr/>
          <p:nvPr/>
        </p:nvSpPr>
        <p:spPr>
          <a:xfrm>
            <a:off x="551988" y="1440850"/>
            <a:ext cx="3981000" cy="1440000"/>
          </a:xfrm>
          <a:prstGeom prst="roundRect">
            <a:avLst>
              <a:gd fmla="val 8323" name="adj"/>
            </a:avLst>
          </a:prstGeom>
          <a:solidFill>
            <a:srgbClr val="FFFFFF"/>
          </a:solidFill>
          <a:ln>
            <a:noFill/>
          </a:ln>
          <a:effectLst>
            <a:outerShdw blurRad="157163" rotWithShape="0" algn="bl" dir="5400000" dist="19050">
              <a:srgbClr val="1E0FE8">
                <a:alpha val="9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8" name="Google Shape;898;p88"/>
          <p:cNvSpPr txBox="1"/>
          <p:nvPr/>
        </p:nvSpPr>
        <p:spPr>
          <a:xfrm>
            <a:off x="1909150" y="1810000"/>
            <a:ext cx="2461200" cy="7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b="1" lang="en" sz="1100">
                <a:solidFill>
                  <a:srgbClr val="4A9892"/>
                </a:solidFill>
                <a:latin typeface="Inter"/>
                <a:ea typeface="Inter"/>
                <a:cs typeface="Inter"/>
                <a:sym typeface="Inter"/>
              </a:rPr>
              <a:t>74%</a:t>
            </a:r>
            <a:r>
              <a:rPr lang="en" sz="11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 of institutions </a:t>
            </a:r>
            <a:r>
              <a:rPr lang="en" sz="1100">
                <a:solidFill>
                  <a:srgbClr val="434343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do not agree that they participate in student-centric scheduling</a:t>
            </a:r>
            <a:endParaRPr sz="1250">
              <a:solidFill>
                <a:srgbClr val="434343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899" name="Google Shape;899;p88"/>
          <p:cNvSpPr txBox="1"/>
          <p:nvPr/>
        </p:nvSpPr>
        <p:spPr>
          <a:xfrm>
            <a:off x="6067550" y="1791975"/>
            <a:ext cx="2279100" cy="7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b="1" lang="en" sz="1100">
                <a:solidFill>
                  <a:srgbClr val="9047FB"/>
                </a:solidFill>
                <a:latin typeface="Inter"/>
                <a:ea typeface="Inter"/>
                <a:cs typeface="Inter"/>
                <a:sym typeface="Inter"/>
              </a:rPr>
              <a:t>37%</a:t>
            </a:r>
            <a:r>
              <a:rPr lang="en" sz="11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 of institutions </a:t>
            </a:r>
            <a:r>
              <a:rPr lang="en" sz="1100">
                <a:solidFill>
                  <a:srgbClr val="434343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use data to project course and program demand</a:t>
            </a:r>
            <a:endParaRPr sz="1100">
              <a:solidFill>
                <a:srgbClr val="434343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900" name="Google Shape;900;p88"/>
          <p:cNvSpPr txBox="1"/>
          <p:nvPr/>
        </p:nvSpPr>
        <p:spPr>
          <a:xfrm>
            <a:off x="6067550" y="3167200"/>
            <a:ext cx="2333400" cy="11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b="1" lang="en" sz="11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8% </a:t>
            </a:r>
            <a:r>
              <a:rPr lang="en" sz="11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o</a:t>
            </a:r>
            <a:r>
              <a:rPr lang="en" sz="11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f undergraduate institutions have a </a:t>
            </a:r>
            <a:r>
              <a:rPr lang="en" sz="1100">
                <a:solidFill>
                  <a:srgbClr val="434343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significant predictive analytics strategy with dedicated staff </a:t>
            </a:r>
            <a:r>
              <a:rPr lang="en" sz="11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to leverage degree audit data</a:t>
            </a:r>
            <a:endParaRPr b="1" sz="11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01" name="Google Shape;901;p88"/>
          <p:cNvSpPr txBox="1"/>
          <p:nvPr>
            <p:ph type="title"/>
          </p:nvPr>
        </p:nvSpPr>
        <p:spPr>
          <a:xfrm>
            <a:off x="311700" y="292625"/>
            <a:ext cx="8520600" cy="98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Significant Opportunities to </a:t>
            </a:r>
            <a:r>
              <a:rPr lang="en">
                <a:solidFill>
                  <a:schemeClr val="dk2"/>
                </a:solidFill>
              </a:rPr>
              <a:t>Leverage Data</a:t>
            </a:r>
            <a:r>
              <a:rPr lang="en"/>
              <a:t> </a:t>
            </a:r>
            <a:br>
              <a:rPr lang="en"/>
            </a:br>
            <a:r>
              <a:rPr lang="en"/>
              <a:t>Across Academic Operations</a:t>
            </a:r>
            <a:endParaRPr/>
          </a:p>
        </p:txBody>
      </p:sp>
      <p:grpSp>
        <p:nvGrpSpPr>
          <p:cNvPr id="902" name="Google Shape;902;p88"/>
          <p:cNvGrpSpPr/>
          <p:nvPr/>
        </p:nvGrpSpPr>
        <p:grpSpPr>
          <a:xfrm>
            <a:off x="701125" y="1611225"/>
            <a:ext cx="1114425" cy="1104900"/>
            <a:chOff x="717400" y="1611225"/>
            <a:chExt cx="1114425" cy="1104900"/>
          </a:xfrm>
        </p:grpSpPr>
        <p:pic>
          <p:nvPicPr>
            <p:cNvPr id="903" name="Google Shape;903;p8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17400" y="1611225"/>
              <a:ext cx="1114425" cy="1104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04" name="Google Shape;904;p88"/>
            <p:cNvSpPr/>
            <p:nvPr/>
          </p:nvSpPr>
          <p:spPr>
            <a:xfrm>
              <a:off x="907413" y="1796475"/>
              <a:ext cx="734400" cy="7344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905" name="Google Shape;905;p88"/>
          <p:cNvSpPr txBox="1"/>
          <p:nvPr/>
        </p:nvSpPr>
        <p:spPr>
          <a:xfrm>
            <a:off x="701125" y="1924500"/>
            <a:ext cx="10953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4A989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rPr>
              <a:t>74%</a:t>
            </a:r>
            <a:endParaRPr sz="1900">
              <a:solidFill>
                <a:srgbClr val="4A9892"/>
              </a:solidFill>
              <a:latin typeface="IBM Plex Serif SemiBold"/>
              <a:ea typeface="IBM Plex Serif SemiBold"/>
              <a:cs typeface="IBM Plex Serif SemiBold"/>
              <a:sym typeface="IBM Plex Serif SemiBold"/>
            </a:endParaRPr>
          </a:p>
        </p:txBody>
      </p:sp>
      <p:grpSp>
        <p:nvGrpSpPr>
          <p:cNvPr id="906" name="Google Shape;906;p88"/>
          <p:cNvGrpSpPr/>
          <p:nvPr/>
        </p:nvGrpSpPr>
        <p:grpSpPr>
          <a:xfrm>
            <a:off x="701125" y="3176375"/>
            <a:ext cx="1114425" cy="1114425"/>
            <a:chOff x="701125" y="3152575"/>
            <a:chExt cx="1114425" cy="1114425"/>
          </a:xfrm>
        </p:grpSpPr>
        <p:pic>
          <p:nvPicPr>
            <p:cNvPr id="907" name="Google Shape;907;p8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01125" y="3152575"/>
              <a:ext cx="1114425" cy="11144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08" name="Google Shape;908;p88"/>
            <p:cNvSpPr/>
            <p:nvPr/>
          </p:nvSpPr>
          <p:spPr>
            <a:xfrm>
              <a:off x="891138" y="3342588"/>
              <a:ext cx="734400" cy="7344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909" name="Google Shape;909;p88"/>
          <p:cNvSpPr txBox="1"/>
          <p:nvPr/>
        </p:nvSpPr>
        <p:spPr>
          <a:xfrm>
            <a:off x="701125" y="3479976"/>
            <a:ext cx="11088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CB663E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rPr>
              <a:t>37</a:t>
            </a:r>
            <a:r>
              <a:rPr lang="en" sz="1900">
                <a:solidFill>
                  <a:srgbClr val="CB663E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rPr>
              <a:t>%</a:t>
            </a:r>
            <a:endParaRPr sz="1900">
              <a:solidFill>
                <a:srgbClr val="CB663E"/>
              </a:solidFill>
              <a:latin typeface="IBM Plex Serif SemiBold"/>
              <a:ea typeface="IBM Plex Serif SemiBold"/>
              <a:cs typeface="IBM Plex Serif SemiBold"/>
              <a:sym typeface="IBM Plex Serif SemiBold"/>
            </a:endParaRPr>
          </a:p>
        </p:txBody>
      </p:sp>
      <p:grpSp>
        <p:nvGrpSpPr>
          <p:cNvPr id="910" name="Google Shape;910;p88"/>
          <p:cNvGrpSpPr/>
          <p:nvPr/>
        </p:nvGrpSpPr>
        <p:grpSpPr>
          <a:xfrm>
            <a:off x="4818775" y="1601700"/>
            <a:ext cx="1114425" cy="1114425"/>
            <a:chOff x="4818775" y="1547400"/>
            <a:chExt cx="1114425" cy="1114425"/>
          </a:xfrm>
        </p:grpSpPr>
        <p:pic>
          <p:nvPicPr>
            <p:cNvPr id="911" name="Google Shape;911;p8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4818775" y="1547400"/>
              <a:ext cx="1114425" cy="11144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12" name="Google Shape;912;p88"/>
            <p:cNvSpPr/>
            <p:nvPr/>
          </p:nvSpPr>
          <p:spPr>
            <a:xfrm>
              <a:off x="5008788" y="1737413"/>
              <a:ext cx="734400" cy="7344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913" name="Google Shape;913;p88"/>
          <p:cNvSpPr txBox="1"/>
          <p:nvPr/>
        </p:nvSpPr>
        <p:spPr>
          <a:xfrm>
            <a:off x="4821588" y="1924500"/>
            <a:ext cx="11088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9047FB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rPr>
              <a:t>37</a:t>
            </a:r>
            <a:r>
              <a:rPr lang="en" sz="1900">
                <a:solidFill>
                  <a:srgbClr val="9047FB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rPr>
              <a:t>%</a:t>
            </a:r>
            <a:endParaRPr sz="1900">
              <a:solidFill>
                <a:srgbClr val="9047FB"/>
              </a:solidFill>
              <a:latin typeface="IBM Plex Serif SemiBold"/>
              <a:ea typeface="IBM Plex Serif SemiBold"/>
              <a:cs typeface="IBM Plex Serif SemiBold"/>
              <a:sym typeface="IBM Plex Serif SemiBold"/>
            </a:endParaRPr>
          </a:p>
        </p:txBody>
      </p:sp>
      <p:grpSp>
        <p:nvGrpSpPr>
          <p:cNvPr id="914" name="Google Shape;914;p88"/>
          <p:cNvGrpSpPr/>
          <p:nvPr/>
        </p:nvGrpSpPr>
        <p:grpSpPr>
          <a:xfrm>
            <a:off x="4818763" y="3176375"/>
            <a:ext cx="1114425" cy="1114425"/>
            <a:chOff x="4818763" y="3176375"/>
            <a:chExt cx="1114425" cy="1114425"/>
          </a:xfrm>
        </p:grpSpPr>
        <p:pic>
          <p:nvPicPr>
            <p:cNvPr id="915" name="Google Shape;915;p88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818763" y="3176375"/>
              <a:ext cx="1114425" cy="11144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16" name="Google Shape;916;p88"/>
            <p:cNvSpPr/>
            <p:nvPr/>
          </p:nvSpPr>
          <p:spPr>
            <a:xfrm>
              <a:off x="5008775" y="3366388"/>
              <a:ext cx="734400" cy="7344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917" name="Google Shape;917;p88"/>
          <p:cNvSpPr txBox="1"/>
          <p:nvPr/>
        </p:nvSpPr>
        <p:spPr>
          <a:xfrm>
            <a:off x="4821575" y="3479980"/>
            <a:ext cx="11088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chemeClr val="lt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rPr>
              <a:t>8</a:t>
            </a:r>
            <a:r>
              <a:rPr lang="en" sz="1900">
                <a:solidFill>
                  <a:schemeClr val="lt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rPr>
              <a:t>%</a:t>
            </a:r>
            <a:endParaRPr sz="1900">
              <a:solidFill>
                <a:schemeClr val="lt2"/>
              </a:solidFill>
              <a:latin typeface="IBM Plex Serif SemiBold"/>
              <a:ea typeface="IBM Plex Serif SemiBold"/>
              <a:cs typeface="IBM Plex Serif SemiBold"/>
              <a:sym typeface="IBM Plex Serif SemiBold"/>
            </a:endParaRPr>
          </a:p>
        </p:txBody>
      </p:sp>
      <p:sp>
        <p:nvSpPr>
          <p:cNvPr id="918" name="Google Shape;918;p88"/>
          <p:cNvSpPr txBox="1"/>
          <p:nvPr/>
        </p:nvSpPr>
        <p:spPr>
          <a:xfrm>
            <a:off x="552000" y="4586350"/>
            <a:ext cx="5850000" cy="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Source: "</a:t>
            </a:r>
            <a:r>
              <a:rPr lang="en" sz="600" u="sng">
                <a:solidFill>
                  <a:schemeClr val="hlink"/>
                </a:solidFill>
                <a:latin typeface="Inter"/>
                <a:ea typeface="Inter"/>
                <a:cs typeface="Inter"/>
                <a:sym typeface="Inter"/>
                <a:hlinkClick r:id="rId7"/>
              </a:rPr>
              <a:t>A Comprehensive View of Undergraduate-Class-Scheduling Practice, Policy, Data Use and Technology</a:t>
            </a:r>
            <a:r>
              <a:rPr lang="en" sz="6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," AACRAO, October 2022; "</a:t>
            </a:r>
            <a:r>
              <a:rPr lang="en" sz="600" u="sng">
                <a:solidFill>
                  <a:schemeClr val="hlink"/>
                </a:solidFill>
                <a:latin typeface="Inter"/>
                <a:ea typeface="Inter"/>
                <a:cs typeface="Inter"/>
                <a:sym typeface="Inter"/>
                <a:hlinkClick r:id="rId8"/>
              </a:rPr>
              <a:t>Class and Academic Program Demand Practices</a:t>
            </a:r>
            <a:r>
              <a:rPr lang="en" sz="6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," AACRAO, August 2022; "</a:t>
            </a:r>
            <a:r>
              <a:rPr lang="en" sz="600" u="sng">
                <a:solidFill>
                  <a:schemeClr val="hlink"/>
                </a:solidFill>
                <a:latin typeface="Inter"/>
                <a:ea typeface="Inter"/>
                <a:cs typeface="Inter"/>
                <a:sym typeface="Inter"/>
                <a:hlinkClick r:id="rId9"/>
              </a:rPr>
              <a:t>Use of Degree-Audit and Education-Planning Solutions</a:t>
            </a:r>
            <a:r>
              <a:rPr lang="en" sz="6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," AACRAO, November 2022.</a:t>
            </a:r>
            <a:endParaRPr sz="6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5"/>
        </a:solidFill>
      </p:bgPr>
    </p:bg>
    <p:spTree>
      <p:nvGrpSpPr>
        <p:cNvPr id="922" name="Shape 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" name="Google Shape;923;p89"/>
          <p:cNvSpPr txBox="1"/>
          <p:nvPr>
            <p:ph type="title"/>
          </p:nvPr>
        </p:nvSpPr>
        <p:spPr>
          <a:xfrm>
            <a:off x="419825" y="292625"/>
            <a:ext cx="8138100" cy="58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Intelligent Reporting</a:t>
            </a:r>
            <a:r>
              <a:rPr lang="en"/>
              <a:t> You Can Act On</a:t>
            </a:r>
            <a:endParaRPr>
              <a:solidFill>
                <a:schemeClr val="dk2"/>
              </a:solidFill>
            </a:endParaRPr>
          </a:p>
        </p:txBody>
      </p:sp>
      <p:pic>
        <p:nvPicPr>
          <p:cNvPr id="924" name="Google Shape;924;p89" title="Intelligence – Intelligent Reporting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9138" y="1739850"/>
            <a:ext cx="4144474" cy="3251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25" name="Google Shape;925;p89" title="Intelligence – Platform-Wide Intelligenc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70388" y="1730602"/>
            <a:ext cx="4144474" cy="3251251"/>
          </a:xfrm>
          <a:prstGeom prst="rect">
            <a:avLst/>
          </a:prstGeom>
          <a:noFill/>
          <a:ln>
            <a:noFill/>
          </a:ln>
        </p:spPr>
      </p:pic>
      <p:sp>
        <p:nvSpPr>
          <p:cNvPr id="926" name="Google Shape;926;p89"/>
          <p:cNvSpPr/>
          <p:nvPr/>
        </p:nvSpPr>
        <p:spPr>
          <a:xfrm>
            <a:off x="443075" y="984550"/>
            <a:ext cx="3584700" cy="918300"/>
          </a:xfrm>
          <a:prstGeom prst="roundRect">
            <a:avLst>
              <a:gd fmla="val 7271" name="adj"/>
            </a:avLst>
          </a:prstGeom>
          <a:solidFill>
            <a:srgbClr val="FFFFFF"/>
          </a:solidFill>
          <a:ln>
            <a:noFill/>
          </a:ln>
          <a:effectLst>
            <a:outerShdw blurRad="157163" rotWithShape="0" algn="bl" dir="5400000" dist="19050">
              <a:schemeClr val="lt2">
                <a:alpha val="9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7" name="Google Shape;927;p89"/>
          <p:cNvSpPr txBox="1"/>
          <p:nvPr>
            <p:ph idx="1" type="body"/>
          </p:nvPr>
        </p:nvSpPr>
        <p:spPr>
          <a:xfrm>
            <a:off x="559925" y="1097350"/>
            <a:ext cx="3351000" cy="69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Intelligent Reporting:</a:t>
            </a:r>
            <a:r>
              <a:rPr lang="en"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 Monitor and analyze real-time, day-to-day operational data with flexible reporting that goes beyond static dashboards.</a:t>
            </a:r>
            <a:endParaRPr sz="1000">
              <a:solidFill>
                <a:schemeClr val="dk1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928" name="Google Shape;928;p89"/>
          <p:cNvSpPr/>
          <p:nvPr/>
        </p:nvSpPr>
        <p:spPr>
          <a:xfrm>
            <a:off x="4777925" y="984550"/>
            <a:ext cx="3584700" cy="918300"/>
          </a:xfrm>
          <a:prstGeom prst="roundRect">
            <a:avLst>
              <a:gd fmla="val 7271" name="adj"/>
            </a:avLst>
          </a:prstGeom>
          <a:solidFill>
            <a:srgbClr val="FFFFFF"/>
          </a:solidFill>
          <a:ln>
            <a:noFill/>
          </a:ln>
          <a:effectLst>
            <a:outerShdw blurRad="157163" rotWithShape="0" algn="bl" dir="5400000" dist="19050">
              <a:schemeClr val="lt2">
                <a:alpha val="9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9" name="Google Shape;929;p89"/>
          <p:cNvSpPr txBox="1"/>
          <p:nvPr>
            <p:ph idx="1" type="body"/>
          </p:nvPr>
        </p:nvSpPr>
        <p:spPr>
          <a:xfrm>
            <a:off x="4894775" y="1097350"/>
            <a:ext cx="3306900" cy="69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Platform-Wide Intelligence:</a:t>
            </a:r>
            <a:r>
              <a:rPr lang="en"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 Anticipate the downstream impact of academic changes before you act on them.</a:t>
            </a:r>
            <a:endParaRPr sz="1000">
              <a:solidFill>
                <a:schemeClr val="dk1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5"/>
        </a:solidFill>
      </p:bgPr>
    </p:bg>
    <p:spTree>
      <p:nvGrpSpPr>
        <p:cNvPr id="933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Google Shape;934;p90"/>
          <p:cNvSpPr txBox="1"/>
          <p:nvPr>
            <p:ph type="title"/>
          </p:nvPr>
        </p:nvSpPr>
        <p:spPr>
          <a:xfrm>
            <a:off x="419825" y="292625"/>
            <a:ext cx="8318700" cy="58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Accelerate </a:t>
            </a:r>
            <a:r>
              <a:rPr lang="en">
                <a:solidFill>
                  <a:schemeClr val="dk2"/>
                </a:solidFill>
              </a:rPr>
              <a:t>Knowledge &amp; Decision-Making</a:t>
            </a:r>
            <a:endParaRPr>
              <a:solidFill>
                <a:schemeClr val="dk2"/>
              </a:solidFill>
            </a:endParaRPr>
          </a:p>
        </p:txBody>
      </p:sp>
      <p:pic>
        <p:nvPicPr>
          <p:cNvPr id="935" name="Google Shape;935;p90" title="Intelligence – Ask Cassie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3011" y="1881358"/>
            <a:ext cx="4144474" cy="3251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36" name="Google Shape;936;p90" title="Intelligence – Context-Based Recommendation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94188" y="1881358"/>
            <a:ext cx="4144474" cy="3251251"/>
          </a:xfrm>
          <a:prstGeom prst="rect">
            <a:avLst/>
          </a:prstGeom>
          <a:noFill/>
          <a:ln>
            <a:noFill/>
          </a:ln>
        </p:spPr>
      </p:pic>
      <p:sp>
        <p:nvSpPr>
          <p:cNvPr id="937" name="Google Shape;937;p90"/>
          <p:cNvSpPr/>
          <p:nvPr/>
        </p:nvSpPr>
        <p:spPr>
          <a:xfrm>
            <a:off x="377700" y="977443"/>
            <a:ext cx="3631200" cy="1120800"/>
          </a:xfrm>
          <a:prstGeom prst="roundRect">
            <a:avLst>
              <a:gd fmla="val 7271" name="adj"/>
            </a:avLst>
          </a:prstGeom>
          <a:solidFill>
            <a:srgbClr val="FFFFFF"/>
          </a:solidFill>
          <a:ln>
            <a:noFill/>
          </a:ln>
          <a:effectLst>
            <a:outerShdw blurRad="157163" rotWithShape="0" algn="bl" dir="5400000" dist="19050">
              <a:schemeClr val="lt2">
                <a:alpha val="9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8" name="Google Shape;938;p90"/>
          <p:cNvSpPr/>
          <p:nvPr/>
        </p:nvSpPr>
        <p:spPr>
          <a:xfrm>
            <a:off x="4802763" y="977443"/>
            <a:ext cx="3631200" cy="1120800"/>
          </a:xfrm>
          <a:prstGeom prst="roundRect">
            <a:avLst>
              <a:gd fmla="val 7271" name="adj"/>
            </a:avLst>
          </a:prstGeom>
          <a:solidFill>
            <a:srgbClr val="FFFFFF"/>
          </a:solidFill>
          <a:ln>
            <a:noFill/>
          </a:ln>
          <a:effectLst>
            <a:outerShdw blurRad="157163" rotWithShape="0" algn="bl" dir="5400000" dist="19050">
              <a:schemeClr val="lt2">
                <a:alpha val="9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9" name="Google Shape;939;p90"/>
          <p:cNvSpPr txBox="1"/>
          <p:nvPr>
            <p:ph idx="1" type="body"/>
          </p:nvPr>
        </p:nvSpPr>
        <p:spPr>
          <a:xfrm>
            <a:off x="501575" y="1349758"/>
            <a:ext cx="3631200" cy="69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Ask Cassie: </a:t>
            </a:r>
            <a:r>
              <a:rPr lang="en"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Ask questions about your data and get instant answers without exports, external tools, or manual analysis.</a:t>
            </a:r>
            <a:endParaRPr sz="1000">
              <a:solidFill>
                <a:schemeClr val="dk1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940" name="Google Shape;940;p90"/>
          <p:cNvSpPr txBox="1"/>
          <p:nvPr>
            <p:ph idx="1" type="body"/>
          </p:nvPr>
        </p:nvSpPr>
        <p:spPr>
          <a:xfrm>
            <a:off x="4898888" y="1341058"/>
            <a:ext cx="3631200" cy="69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Context-Based Recommendations: </a:t>
            </a:r>
            <a:r>
              <a:rPr lang="en"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Get actionable guidance grounded in your data, workflows, and rules to quickly align your processes with best practices. </a:t>
            </a:r>
            <a:endParaRPr sz="1000">
              <a:solidFill>
                <a:schemeClr val="dk1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941" name="Google Shape;941;p90"/>
          <p:cNvSpPr/>
          <p:nvPr/>
        </p:nvSpPr>
        <p:spPr>
          <a:xfrm>
            <a:off x="501575" y="1086658"/>
            <a:ext cx="1113600" cy="254400"/>
          </a:xfrm>
          <a:prstGeom prst="roundRect">
            <a:avLst>
              <a:gd fmla="val 5000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NEW</a:t>
            </a:r>
            <a:endParaRPr sz="900">
              <a:solidFill>
                <a:schemeClr val="dk1"/>
              </a:solidFill>
              <a:latin typeface="Inter ExtraBold"/>
              <a:ea typeface="Inter ExtraBold"/>
              <a:cs typeface="Inter ExtraBold"/>
              <a:sym typeface="Inter ExtraBold"/>
            </a:endParaRPr>
          </a:p>
        </p:txBody>
      </p:sp>
      <p:sp>
        <p:nvSpPr>
          <p:cNvPr id="942" name="Google Shape;942;p90"/>
          <p:cNvSpPr/>
          <p:nvPr/>
        </p:nvSpPr>
        <p:spPr>
          <a:xfrm>
            <a:off x="4898887" y="1086658"/>
            <a:ext cx="1113600" cy="254400"/>
          </a:xfrm>
          <a:prstGeom prst="roundRect">
            <a:avLst>
              <a:gd fmla="val 5000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NEW</a:t>
            </a:r>
            <a:endParaRPr sz="900">
              <a:solidFill>
                <a:schemeClr val="dk1"/>
              </a:solidFill>
              <a:latin typeface="Inter ExtraBold"/>
              <a:ea typeface="Inter ExtraBold"/>
              <a:cs typeface="Inter ExtraBold"/>
              <a:sym typeface="Inter ExtraBol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6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p91"/>
          <p:cNvSpPr/>
          <p:nvPr/>
        </p:nvSpPr>
        <p:spPr>
          <a:xfrm>
            <a:off x="4637653" y="1440850"/>
            <a:ext cx="3981000" cy="1440000"/>
          </a:xfrm>
          <a:prstGeom prst="roundRect">
            <a:avLst>
              <a:gd fmla="val 8323" name="adj"/>
            </a:avLst>
          </a:prstGeom>
          <a:solidFill>
            <a:srgbClr val="FFFFFF"/>
          </a:solidFill>
          <a:ln>
            <a:noFill/>
          </a:ln>
          <a:effectLst>
            <a:outerShdw blurRad="157163" rotWithShape="0" algn="bl" dir="5400000" dist="19050">
              <a:schemeClr val="lt2">
                <a:alpha val="9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8" name="Google Shape;948;p91"/>
          <p:cNvSpPr txBox="1"/>
          <p:nvPr>
            <p:ph type="title"/>
          </p:nvPr>
        </p:nvSpPr>
        <p:spPr>
          <a:xfrm>
            <a:off x="311700" y="292625"/>
            <a:ext cx="8520600" cy="138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Using Analytics in Academic Operations</a:t>
            </a:r>
            <a:br>
              <a:rPr lang="en"/>
            </a:br>
            <a:r>
              <a:rPr lang="en"/>
              <a:t>To </a:t>
            </a:r>
            <a:r>
              <a:rPr lang="en">
                <a:solidFill>
                  <a:schemeClr val="dk2"/>
                </a:solidFill>
              </a:rPr>
              <a:t>Enhance Student Outcomes</a:t>
            </a:r>
            <a:endParaRPr>
              <a:solidFill>
                <a:schemeClr val="dk2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9" name="Google Shape;949;p91"/>
          <p:cNvSpPr/>
          <p:nvPr/>
        </p:nvSpPr>
        <p:spPr>
          <a:xfrm>
            <a:off x="551988" y="1440850"/>
            <a:ext cx="3981000" cy="1440000"/>
          </a:xfrm>
          <a:prstGeom prst="roundRect">
            <a:avLst>
              <a:gd fmla="val 8323" name="adj"/>
            </a:avLst>
          </a:prstGeom>
          <a:solidFill>
            <a:srgbClr val="FFFFFF"/>
          </a:solidFill>
          <a:ln>
            <a:noFill/>
          </a:ln>
          <a:effectLst>
            <a:outerShdw blurRad="157163" rotWithShape="0" algn="bl" dir="5400000" dist="19050">
              <a:schemeClr val="lt2">
                <a:alpha val="9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0" name="Google Shape;950;p91"/>
          <p:cNvSpPr txBox="1"/>
          <p:nvPr>
            <p:ph idx="4294967295" type="subTitle"/>
          </p:nvPr>
        </p:nvSpPr>
        <p:spPr>
          <a:xfrm>
            <a:off x="1410748" y="1657600"/>
            <a:ext cx="2948100" cy="104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400"/>
              </a:spcAft>
              <a:buNone/>
            </a:pPr>
            <a:r>
              <a:rPr lang="en" sz="1250"/>
              <a:t>Analytics transform curriculum management and academic scheduling into </a:t>
            </a:r>
            <a:r>
              <a:rPr b="1" lang="en" sz="1250">
                <a:solidFill>
                  <a:schemeClr val="dk2"/>
                </a:solidFill>
              </a:rPr>
              <a:t>levers that impact student outcomes</a:t>
            </a:r>
            <a:endParaRPr b="1" sz="1250">
              <a:solidFill>
                <a:schemeClr val="dk2"/>
              </a:solidFill>
            </a:endParaRPr>
          </a:p>
        </p:txBody>
      </p:sp>
      <p:sp>
        <p:nvSpPr>
          <p:cNvPr id="951" name="Google Shape;951;p91"/>
          <p:cNvSpPr txBox="1"/>
          <p:nvPr>
            <p:ph idx="4294967295" type="subTitle"/>
          </p:nvPr>
        </p:nvSpPr>
        <p:spPr>
          <a:xfrm>
            <a:off x="5496400" y="1551400"/>
            <a:ext cx="2985300" cy="126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400"/>
              </a:spcAft>
              <a:buNone/>
            </a:pPr>
            <a:r>
              <a:rPr lang="en" sz="1250"/>
              <a:t>Individual student-level intervention, without scheduling and curricular changes, does not </a:t>
            </a:r>
            <a:r>
              <a:rPr b="1" lang="en" sz="1250">
                <a:solidFill>
                  <a:schemeClr val="dk2"/>
                </a:solidFill>
              </a:rPr>
              <a:t>get to the root of the issues</a:t>
            </a:r>
            <a:r>
              <a:rPr lang="en" sz="1250"/>
              <a:t> that impede student progression</a:t>
            </a:r>
            <a:endParaRPr sz="1250"/>
          </a:p>
        </p:txBody>
      </p:sp>
      <p:sp>
        <p:nvSpPr>
          <p:cNvPr id="952" name="Google Shape;952;p91"/>
          <p:cNvSpPr/>
          <p:nvPr/>
        </p:nvSpPr>
        <p:spPr>
          <a:xfrm>
            <a:off x="4637641" y="3049520"/>
            <a:ext cx="3981000" cy="1440000"/>
          </a:xfrm>
          <a:prstGeom prst="roundRect">
            <a:avLst>
              <a:gd fmla="val 8323" name="adj"/>
            </a:avLst>
          </a:prstGeom>
          <a:solidFill>
            <a:srgbClr val="FFFFFF"/>
          </a:solidFill>
          <a:ln>
            <a:noFill/>
          </a:ln>
          <a:effectLst>
            <a:outerShdw blurRad="157163" rotWithShape="0" algn="bl" dir="5400000" dist="19050">
              <a:schemeClr val="lt2">
                <a:alpha val="9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3" name="Google Shape;953;p91"/>
          <p:cNvSpPr/>
          <p:nvPr/>
        </p:nvSpPr>
        <p:spPr>
          <a:xfrm>
            <a:off x="551975" y="3049520"/>
            <a:ext cx="3981000" cy="1440000"/>
          </a:xfrm>
          <a:prstGeom prst="roundRect">
            <a:avLst>
              <a:gd fmla="val 8323" name="adj"/>
            </a:avLst>
          </a:prstGeom>
          <a:solidFill>
            <a:srgbClr val="FFFFFF"/>
          </a:solidFill>
          <a:ln>
            <a:noFill/>
          </a:ln>
          <a:effectLst>
            <a:outerShdw blurRad="157163" rotWithShape="0" algn="bl" dir="5400000" dist="19050">
              <a:schemeClr val="lt2">
                <a:alpha val="9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4" name="Google Shape;954;p91"/>
          <p:cNvSpPr txBox="1"/>
          <p:nvPr>
            <p:ph idx="4294967295" type="subTitle"/>
          </p:nvPr>
        </p:nvSpPr>
        <p:spPr>
          <a:xfrm>
            <a:off x="1410750" y="3225475"/>
            <a:ext cx="2948100" cy="104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400"/>
              </a:spcAft>
              <a:buNone/>
            </a:pPr>
            <a:r>
              <a:rPr lang="en" sz="1250"/>
              <a:t>Streamlined academic operations result in </a:t>
            </a:r>
            <a:r>
              <a:rPr b="1" lang="en" sz="1250">
                <a:solidFill>
                  <a:schemeClr val="dk2"/>
                </a:solidFill>
              </a:rPr>
              <a:t>enhanced data governance</a:t>
            </a:r>
            <a:r>
              <a:rPr lang="en" sz="1250"/>
              <a:t>, which is the foundation to an effective data-driven culture</a:t>
            </a:r>
            <a:endParaRPr sz="1250"/>
          </a:p>
        </p:txBody>
      </p:sp>
      <p:sp>
        <p:nvSpPr>
          <p:cNvPr id="955" name="Google Shape;955;p91"/>
          <p:cNvSpPr txBox="1"/>
          <p:nvPr>
            <p:ph idx="4294967295" type="subTitle"/>
          </p:nvPr>
        </p:nvSpPr>
        <p:spPr>
          <a:xfrm>
            <a:off x="5496400" y="3331675"/>
            <a:ext cx="2913000" cy="8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400"/>
              </a:spcAft>
              <a:buNone/>
            </a:pPr>
            <a:r>
              <a:rPr lang="en" sz="1250"/>
              <a:t>Analytics remove the guesswork on the operational side to enable </a:t>
            </a:r>
            <a:r>
              <a:rPr b="1" lang="en" sz="1250">
                <a:solidFill>
                  <a:schemeClr val="dk2"/>
                </a:solidFill>
              </a:rPr>
              <a:t>purposeful decision making</a:t>
            </a:r>
            <a:endParaRPr b="1" sz="1250">
              <a:solidFill>
                <a:schemeClr val="dk2"/>
              </a:solidFill>
            </a:endParaRPr>
          </a:p>
        </p:txBody>
      </p:sp>
      <p:pic>
        <p:nvPicPr>
          <p:cNvPr id="956" name="Google Shape;956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67551" y="1657591"/>
            <a:ext cx="365725" cy="341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57" name="Google Shape;957;p9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2163" y="1723950"/>
            <a:ext cx="346675" cy="3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8" name="Google Shape;958;p9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59039" y="3420375"/>
            <a:ext cx="382750" cy="4221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9" name="Google Shape;959;p9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72163" y="3331675"/>
            <a:ext cx="346681" cy="372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3" name="Shape 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4" name="Google Shape;964;p92"/>
          <p:cNvSpPr txBox="1"/>
          <p:nvPr>
            <p:ph type="title"/>
          </p:nvPr>
        </p:nvSpPr>
        <p:spPr>
          <a:xfrm>
            <a:off x="393050" y="1502700"/>
            <a:ext cx="6578100" cy="213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/>
              <a:t>Scheduling</a:t>
            </a:r>
            <a:br>
              <a:rPr lang="en" sz="4700"/>
            </a:br>
            <a:r>
              <a:rPr lang="en" sz="4700"/>
              <a:t>Analytics for Student Progression</a:t>
            </a:r>
            <a:endParaRPr/>
          </a:p>
        </p:txBody>
      </p:sp>
      <p:sp>
        <p:nvSpPr>
          <p:cNvPr id="965" name="Google Shape;965;p92"/>
          <p:cNvSpPr txBox="1"/>
          <p:nvPr>
            <p:ph idx="1" type="subTitle"/>
          </p:nvPr>
        </p:nvSpPr>
        <p:spPr>
          <a:xfrm>
            <a:off x="419825" y="4584550"/>
            <a:ext cx="6929400" cy="36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From Data to Decisions: Intelligence and Automation for Smarter Academic Operations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9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p93"/>
          <p:cNvSpPr txBox="1"/>
          <p:nvPr>
            <p:ph type="title"/>
          </p:nvPr>
        </p:nvSpPr>
        <p:spPr>
          <a:xfrm>
            <a:off x="311700" y="292625"/>
            <a:ext cx="8520600" cy="98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Scheduling for Student Progression: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Two Core Principles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971" name="Google Shape;971;p93"/>
          <p:cNvSpPr txBox="1"/>
          <p:nvPr>
            <p:ph idx="2" type="body"/>
          </p:nvPr>
        </p:nvSpPr>
        <p:spPr>
          <a:xfrm>
            <a:off x="675050" y="2234125"/>
            <a:ext cx="3647700" cy="208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Plan course offerings based on student demand and ensure students have access to the courses they need according to their pathways. Evaluate the following:</a:t>
            </a:r>
            <a:endParaRPr sz="1200"/>
          </a:p>
          <a:p>
            <a:pPr indent="-213360" lvl="0" marL="365760" rtl="0" algn="l">
              <a:spcBef>
                <a:spcPts val="60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Section fill rate trends across like terms</a:t>
            </a:r>
            <a:endParaRPr sz="1200"/>
          </a:p>
          <a:p>
            <a:pPr indent="-213360" lvl="0" marL="365760" rtl="0" algn="l">
              <a:spcBef>
                <a:spcPts val="60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Demand by modality, campus, time of day</a:t>
            </a:r>
            <a:endParaRPr sz="1200"/>
          </a:p>
          <a:p>
            <a:pPr indent="-213360" lvl="0" marL="365760" rtl="0" algn="l">
              <a:spcBef>
                <a:spcPts val="600"/>
              </a:spcBef>
              <a:spcAft>
                <a:spcPts val="600"/>
              </a:spcAft>
              <a:buSzPts val="1200"/>
              <a:buChar char="●"/>
            </a:pPr>
            <a:r>
              <a:rPr lang="en" sz="1200"/>
              <a:t>Students in need of requirements (especially rising seniors)</a:t>
            </a:r>
            <a:endParaRPr/>
          </a:p>
        </p:txBody>
      </p:sp>
      <p:sp>
        <p:nvSpPr>
          <p:cNvPr id="972" name="Google Shape;972;p93"/>
          <p:cNvSpPr txBox="1"/>
          <p:nvPr>
            <p:ph idx="1" type="subTitle"/>
          </p:nvPr>
        </p:nvSpPr>
        <p:spPr>
          <a:xfrm>
            <a:off x="675050" y="1897825"/>
            <a:ext cx="3350400" cy="41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500">
                <a:solidFill>
                  <a:schemeClr val="dk1"/>
                </a:solidFill>
              </a:rPr>
              <a:t>Offer the right classes and seats</a:t>
            </a:r>
            <a:endParaRPr sz="1500"/>
          </a:p>
        </p:txBody>
      </p:sp>
      <p:sp>
        <p:nvSpPr>
          <p:cNvPr id="973" name="Google Shape;973;p93"/>
          <p:cNvSpPr txBox="1"/>
          <p:nvPr>
            <p:ph idx="3" type="subTitle"/>
          </p:nvPr>
        </p:nvSpPr>
        <p:spPr>
          <a:xfrm>
            <a:off x="675050" y="1389600"/>
            <a:ext cx="2757600" cy="6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0" lang="en" sz="30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rPr>
              <a:t>01</a:t>
            </a:r>
            <a:endParaRPr b="0" sz="3000">
              <a:solidFill>
                <a:schemeClr val="dk2"/>
              </a:solidFill>
              <a:latin typeface="IBM Plex Serif SemiBold"/>
              <a:ea typeface="IBM Plex Serif SemiBold"/>
              <a:cs typeface="IBM Plex Serif SemiBold"/>
              <a:sym typeface="IBM Plex Serif SemiBold"/>
            </a:endParaRPr>
          </a:p>
        </p:txBody>
      </p:sp>
      <p:sp>
        <p:nvSpPr>
          <p:cNvPr id="974" name="Google Shape;974;p93"/>
          <p:cNvSpPr txBox="1"/>
          <p:nvPr>
            <p:ph idx="2" type="body"/>
          </p:nvPr>
        </p:nvSpPr>
        <p:spPr>
          <a:xfrm>
            <a:off x="4839800" y="2234125"/>
            <a:ext cx="3647700" cy="179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Make time assignments that reduce the likelihood of introducing conflicts in the student schedule. Review the following:</a:t>
            </a:r>
            <a:endParaRPr sz="1200"/>
          </a:p>
          <a:p>
            <a:pPr indent="-213360" lvl="0" marL="365760" rtl="0" algn="l">
              <a:spcBef>
                <a:spcPts val="60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Distribution across time and days of the week</a:t>
            </a:r>
            <a:endParaRPr sz="1200"/>
          </a:p>
          <a:p>
            <a:pPr indent="-213360" lvl="0" marL="365760" rtl="0" algn="l">
              <a:spcBef>
                <a:spcPts val="600"/>
              </a:spcBef>
              <a:spcAft>
                <a:spcPts val="600"/>
              </a:spcAft>
              <a:buSzPts val="1200"/>
              <a:buChar char="●"/>
            </a:pPr>
            <a:r>
              <a:rPr lang="en" sz="1200"/>
              <a:t>Conflicts with other sections likely to be taken based on degree pathways</a:t>
            </a:r>
            <a:endParaRPr sz="1200"/>
          </a:p>
        </p:txBody>
      </p:sp>
      <p:sp>
        <p:nvSpPr>
          <p:cNvPr id="975" name="Google Shape;975;p93"/>
          <p:cNvSpPr txBox="1"/>
          <p:nvPr>
            <p:ph idx="1" type="subTitle"/>
          </p:nvPr>
        </p:nvSpPr>
        <p:spPr>
          <a:xfrm>
            <a:off x="4839800" y="1897825"/>
            <a:ext cx="3350400" cy="41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Offer sections at the right time 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976" name="Google Shape;976;p93"/>
          <p:cNvSpPr txBox="1"/>
          <p:nvPr>
            <p:ph idx="3" type="subTitle"/>
          </p:nvPr>
        </p:nvSpPr>
        <p:spPr>
          <a:xfrm>
            <a:off x="4839800" y="1389600"/>
            <a:ext cx="2757600" cy="6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0" lang="en" sz="3000">
                <a:solidFill>
                  <a:schemeClr val="dk2"/>
                </a:solidFill>
                <a:latin typeface="IBM Plex Serif SemiBold"/>
                <a:ea typeface="IBM Plex Serif SemiBold"/>
                <a:cs typeface="IBM Plex Serif SemiBold"/>
                <a:sym typeface="IBM Plex Serif SemiBold"/>
              </a:rPr>
              <a:t>02</a:t>
            </a:r>
            <a:endParaRPr b="0" sz="3000">
              <a:solidFill>
                <a:schemeClr val="dk2"/>
              </a:solidFill>
              <a:latin typeface="IBM Plex Serif SemiBold"/>
              <a:ea typeface="IBM Plex Serif SemiBold"/>
              <a:cs typeface="IBM Plex Serif SemiBold"/>
              <a:sym typeface="IBM Plex Serif SemiBold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0" name="Shape 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1" name="Google Shape;981;p94"/>
          <p:cNvSpPr txBox="1"/>
          <p:nvPr>
            <p:ph type="title"/>
          </p:nvPr>
        </p:nvSpPr>
        <p:spPr>
          <a:xfrm>
            <a:off x="311700" y="292625"/>
            <a:ext cx="8520600" cy="58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Scheduling for Student Progression: </a:t>
            </a:r>
            <a:r>
              <a:rPr lang="en">
                <a:solidFill>
                  <a:schemeClr val="dk2"/>
                </a:solidFill>
              </a:rPr>
              <a:t>Example</a:t>
            </a:r>
            <a:endParaRPr>
              <a:solidFill>
                <a:schemeClr val="dk2"/>
              </a:solidFill>
            </a:endParaRPr>
          </a:p>
        </p:txBody>
      </p:sp>
      <p:pic>
        <p:nvPicPr>
          <p:cNvPr id="982" name="Google Shape;982;p94" title="CDP – Course Registration Monitoring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62826" y="441750"/>
            <a:ext cx="6418348" cy="50350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6" name="Shape 9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7" name="Google Shape;987;p95"/>
          <p:cNvSpPr/>
          <p:nvPr/>
        </p:nvSpPr>
        <p:spPr>
          <a:xfrm>
            <a:off x="4637653" y="1440850"/>
            <a:ext cx="3981000" cy="1440000"/>
          </a:xfrm>
          <a:prstGeom prst="roundRect">
            <a:avLst>
              <a:gd fmla="val 8323" name="adj"/>
            </a:avLst>
          </a:prstGeom>
          <a:solidFill>
            <a:srgbClr val="FFFFFF"/>
          </a:solidFill>
          <a:ln>
            <a:noFill/>
          </a:ln>
          <a:effectLst>
            <a:outerShdw blurRad="157163" rotWithShape="0" algn="bl" dir="5400000" dist="19050">
              <a:schemeClr val="lt2">
                <a:alpha val="9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8" name="Google Shape;988;p95"/>
          <p:cNvSpPr txBox="1"/>
          <p:nvPr>
            <p:ph type="title"/>
          </p:nvPr>
        </p:nvSpPr>
        <p:spPr>
          <a:xfrm>
            <a:off x="311700" y="292625"/>
            <a:ext cx="8520600" cy="98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Benefits of Using Analytics to </a:t>
            </a:r>
            <a:br>
              <a:rPr lang="en"/>
            </a:br>
            <a:r>
              <a:rPr lang="en">
                <a:solidFill>
                  <a:schemeClr val="dk2"/>
                </a:solidFill>
              </a:rPr>
              <a:t>Project Course Demand</a:t>
            </a:r>
            <a:endParaRPr/>
          </a:p>
        </p:txBody>
      </p:sp>
      <p:sp>
        <p:nvSpPr>
          <p:cNvPr id="989" name="Google Shape;989;p95"/>
          <p:cNvSpPr/>
          <p:nvPr/>
        </p:nvSpPr>
        <p:spPr>
          <a:xfrm>
            <a:off x="551988" y="1440850"/>
            <a:ext cx="3981000" cy="1440000"/>
          </a:xfrm>
          <a:prstGeom prst="roundRect">
            <a:avLst>
              <a:gd fmla="val 8323" name="adj"/>
            </a:avLst>
          </a:prstGeom>
          <a:solidFill>
            <a:srgbClr val="FFFFFF"/>
          </a:solidFill>
          <a:ln>
            <a:noFill/>
          </a:ln>
          <a:effectLst>
            <a:outerShdw blurRad="157163" rotWithShape="0" algn="bl" dir="5400000" dist="19050">
              <a:schemeClr val="lt2">
                <a:alpha val="9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0" name="Google Shape;990;p95"/>
          <p:cNvSpPr txBox="1"/>
          <p:nvPr>
            <p:ph idx="4294967295" type="subTitle"/>
          </p:nvPr>
        </p:nvSpPr>
        <p:spPr>
          <a:xfrm>
            <a:off x="1357823" y="1657600"/>
            <a:ext cx="2948100" cy="101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</a:rPr>
              <a:t>Proactively Predict Demand</a:t>
            </a:r>
            <a:endParaRPr sz="800"/>
          </a:p>
          <a:p>
            <a:pPr indent="0" lvl="0" marL="0" rtl="0" algn="l">
              <a:spcBef>
                <a:spcPts val="300"/>
              </a:spcBef>
              <a:spcAft>
                <a:spcPts val="400"/>
              </a:spcAft>
              <a:buNone/>
            </a:pPr>
            <a:r>
              <a:rPr lang="en" sz="1100"/>
              <a:t>Additional data sources from degree audit data provide a forward-looking analysis of sections needed.</a:t>
            </a:r>
            <a:endParaRPr sz="1100"/>
          </a:p>
        </p:txBody>
      </p:sp>
      <p:sp>
        <p:nvSpPr>
          <p:cNvPr id="991" name="Google Shape;991;p95"/>
          <p:cNvSpPr txBox="1"/>
          <p:nvPr>
            <p:ph idx="4294967295" type="subTitle"/>
          </p:nvPr>
        </p:nvSpPr>
        <p:spPr>
          <a:xfrm>
            <a:off x="5443475" y="1551400"/>
            <a:ext cx="2985300" cy="120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</a:rPr>
              <a:t>Increase Student Course Access</a:t>
            </a:r>
            <a:endParaRPr sz="1100"/>
          </a:p>
          <a:p>
            <a:pPr indent="0" lvl="0" marL="0" rtl="0" algn="l">
              <a:spcBef>
                <a:spcPts val="300"/>
              </a:spcBef>
              <a:spcAft>
                <a:spcPts val="400"/>
              </a:spcAft>
              <a:buNone/>
            </a:pPr>
            <a:r>
              <a:rPr lang="en" sz="1100"/>
              <a:t>Offering the right sections, at the right time increases student accessibility, with positive effects on number of credit hours taken and time to completion.</a:t>
            </a:r>
            <a:endParaRPr sz="1100"/>
          </a:p>
        </p:txBody>
      </p:sp>
      <p:sp>
        <p:nvSpPr>
          <p:cNvPr id="992" name="Google Shape;992;p95"/>
          <p:cNvSpPr/>
          <p:nvPr/>
        </p:nvSpPr>
        <p:spPr>
          <a:xfrm>
            <a:off x="4637641" y="3049520"/>
            <a:ext cx="3981000" cy="1440000"/>
          </a:xfrm>
          <a:prstGeom prst="roundRect">
            <a:avLst>
              <a:gd fmla="val 8323" name="adj"/>
            </a:avLst>
          </a:prstGeom>
          <a:solidFill>
            <a:srgbClr val="FFFFFF"/>
          </a:solidFill>
          <a:ln>
            <a:noFill/>
          </a:ln>
          <a:effectLst>
            <a:outerShdw blurRad="157163" rotWithShape="0" algn="bl" dir="5400000" dist="19050">
              <a:schemeClr val="lt2">
                <a:alpha val="9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3" name="Google Shape;993;p95"/>
          <p:cNvSpPr/>
          <p:nvPr/>
        </p:nvSpPr>
        <p:spPr>
          <a:xfrm>
            <a:off x="551975" y="3049520"/>
            <a:ext cx="3981000" cy="1440000"/>
          </a:xfrm>
          <a:prstGeom prst="roundRect">
            <a:avLst>
              <a:gd fmla="val 8323" name="adj"/>
            </a:avLst>
          </a:prstGeom>
          <a:solidFill>
            <a:srgbClr val="FFFFFF"/>
          </a:solidFill>
          <a:ln>
            <a:noFill/>
          </a:ln>
          <a:effectLst>
            <a:outerShdw blurRad="157163" rotWithShape="0" algn="bl" dir="5400000" dist="19050">
              <a:schemeClr val="lt2">
                <a:alpha val="9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4" name="Google Shape;994;p95"/>
          <p:cNvSpPr txBox="1"/>
          <p:nvPr>
            <p:ph idx="4294967295" type="subTitle"/>
          </p:nvPr>
        </p:nvSpPr>
        <p:spPr>
          <a:xfrm>
            <a:off x="1357825" y="3149275"/>
            <a:ext cx="2948100" cy="120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</a:rPr>
              <a:t>Improve Resource Utilization</a:t>
            </a:r>
            <a:endParaRPr sz="1100"/>
          </a:p>
          <a:p>
            <a:pPr indent="0" lvl="0" marL="0" rtl="0" algn="l">
              <a:spcBef>
                <a:spcPts val="300"/>
              </a:spcBef>
              <a:spcAft>
                <a:spcPts val="400"/>
              </a:spcAft>
              <a:buNone/>
            </a:pPr>
            <a:r>
              <a:rPr lang="en" sz="1100"/>
              <a:t>Reducing overfilled and underfilled sections allows institutions to more efficiently use space and allocate instructional resources.</a:t>
            </a:r>
            <a:endParaRPr sz="1100"/>
          </a:p>
        </p:txBody>
      </p:sp>
      <p:sp>
        <p:nvSpPr>
          <p:cNvPr id="995" name="Google Shape;995;p95"/>
          <p:cNvSpPr txBox="1"/>
          <p:nvPr>
            <p:ph idx="4294967295" type="subTitle"/>
          </p:nvPr>
        </p:nvSpPr>
        <p:spPr>
          <a:xfrm>
            <a:off x="5443475" y="3246625"/>
            <a:ext cx="2913000" cy="101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</a:rPr>
              <a:t>Boost Enrollment Numbers</a:t>
            </a:r>
            <a:endParaRPr sz="1100"/>
          </a:p>
          <a:p>
            <a:pPr indent="0" lvl="0" marL="0" rtl="0" algn="l">
              <a:spcBef>
                <a:spcPts val="300"/>
              </a:spcBef>
              <a:spcAft>
                <a:spcPts val="400"/>
              </a:spcAft>
              <a:buNone/>
            </a:pPr>
            <a:r>
              <a:rPr lang="en" sz="1100"/>
              <a:t>Retain more students by keeping them on the path to completion and reducing frustration with course accessibility.</a:t>
            </a:r>
            <a:endParaRPr sz="1100"/>
          </a:p>
        </p:txBody>
      </p:sp>
      <p:pic>
        <p:nvPicPr>
          <p:cNvPr id="996" name="Google Shape;996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6101" y="1698426"/>
            <a:ext cx="382750" cy="382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97" name="Google Shape;997;p9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5221" y="3271950"/>
            <a:ext cx="344525" cy="413419"/>
          </a:xfrm>
          <a:prstGeom prst="rect">
            <a:avLst/>
          </a:prstGeom>
          <a:noFill/>
          <a:ln>
            <a:noFill/>
          </a:ln>
        </p:spPr>
      </p:pic>
      <p:pic>
        <p:nvPicPr>
          <p:cNvPr id="998" name="Google Shape;998;p9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23737" y="3355357"/>
            <a:ext cx="382753" cy="381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999" name="Google Shape;999;p9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23738" y="1657601"/>
            <a:ext cx="382750" cy="3943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3" name="Shape 1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" name="Google Shape;1004;p96"/>
          <p:cNvSpPr txBox="1"/>
          <p:nvPr>
            <p:ph type="title"/>
          </p:nvPr>
        </p:nvSpPr>
        <p:spPr>
          <a:xfrm>
            <a:off x="419825" y="1473550"/>
            <a:ext cx="3143700" cy="178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Course</a:t>
            </a:r>
            <a:br>
              <a:rPr lang="en"/>
            </a:br>
            <a:r>
              <a:rPr lang="en"/>
              <a:t>Demand Projections</a:t>
            </a:r>
            <a:r>
              <a:rPr lang="en"/>
              <a:t>: </a:t>
            </a:r>
            <a:r>
              <a:rPr lang="en">
                <a:solidFill>
                  <a:schemeClr val="dk2"/>
                </a:solidFill>
              </a:rPr>
              <a:t>Example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1005" name="Google Shape;1005;p96"/>
          <p:cNvSpPr txBox="1"/>
          <p:nvPr/>
        </p:nvSpPr>
        <p:spPr>
          <a:xfrm>
            <a:off x="4643275" y="1130925"/>
            <a:ext cx="45237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1006" name="Google Shape;1006;p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64073" y="12"/>
            <a:ext cx="6232151" cy="4890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0" name="Shape 1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" name="Google Shape;1011;p97"/>
          <p:cNvSpPr txBox="1"/>
          <p:nvPr>
            <p:ph type="title"/>
          </p:nvPr>
        </p:nvSpPr>
        <p:spPr>
          <a:xfrm>
            <a:off x="413450" y="1177200"/>
            <a:ext cx="6342000" cy="278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/>
              <a:t>Curriculum Management to Support Student Outcomes</a:t>
            </a:r>
            <a:endParaRPr/>
          </a:p>
        </p:txBody>
      </p:sp>
      <p:sp>
        <p:nvSpPr>
          <p:cNvPr id="1012" name="Google Shape;1012;p97"/>
          <p:cNvSpPr txBox="1"/>
          <p:nvPr>
            <p:ph idx="1" type="subTitle"/>
          </p:nvPr>
        </p:nvSpPr>
        <p:spPr>
          <a:xfrm>
            <a:off x="419825" y="4584550"/>
            <a:ext cx="6836700" cy="36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From Data to Decisions: Intelligence and Automation for Smarter Academic Operations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6" name="Shape 1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" name="Google Shape;1017;p98"/>
          <p:cNvSpPr txBox="1"/>
          <p:nvPr>
            <p:ph type="title"/>
          </p:nvPr>
        </p:nvSpPr>
        <p:spPr>
          <a:xfrm>
            <a:off x="311700" y="292625"/>
            <a:ext cx="8520600" cy="138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Pillars of Student-Centric Curriculum Management: </a:t>
            </a:r>
            <a:r>
              <a:rPr lang="en">
                <a:solidFill>
                  <a:schemeClr val="dk2"/>
                </a:solidFill>
              </a:rPr>
              <a:t>Three Core Principles </a:t>
            </a:r>
            <a:endParaRPr>
              <a:solidFill>
                <a:schemeClr val="dk2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1018" name="Google Shape;1018;p98"/>
          <p:cNvSpPr/>
          <p:nvPr/>
        </p:nvSpPr>
        <p:spPr>
          <a:xfrm>
            <a:off x="6003700" y="1524700"/>
            <a:ext cx="2540400" cy="2990100"/>
          </a:xfrm>
          <a:prstGeom prst="roundRect">
            <a:avLst>
              <a:gd fmla="val 3461" name="adj"/>
            </a:avLst>
          </a:prstGeom>
          <a:solidFill>
            <a:srgbClr val="FFFFFF"/>
          </a:solidFill>
          <a:ln>
            <a:noFill/>
          </a:ln>
          <a:effectLst>
            <a:outerShdw blurRad="157163" rotWithShape="0" algn="bl" dir="5400000" dist="19050">
              <a:srgbClr val="1E0FE8">
                <a:alpha val="9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9" name="Google Shape;1019;p98"/>
          <p:cNvSpPr/>
          <p:nvPr/>
        </p:nvSpPr>
        <p:spPr>
          <a:xfrm>
            <a:off x="3301800" y="1524700"/>
            <a:ext cx="2540400" cy="2990100"/>
          </a:xfrm>
          <a:prstGeom prst="roundRect">
            <a:avLst>
              <a:gd fmla="val 3461" name="adj"/>
            </a:avLst>
          </a:prstGeom>
          <a:solidFill>
            <a:srgbClr val="FFFFFF"/>
          </a:solidFill>
          <a:ln>
            <a:noFill/>
          </a:ln>
          <a:effectLst>
            <a:outerShdw blurRad="157163" rotWithShape="0" algn="bl" dir="5400000" dist="19050">
              <a:srgbClr val="1E0FE8">
                <a:alpha val="9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0" name="Google Shape;1020;p98"/>
          <p:cNvSpPr/>
          <p:nvPr/>
        </p:nvSpPr>
        <p:spPr>
          <a:xfrm>
            <a:off x="599900" y="1524700"/>
            <a:ext cx="2540400" cy="2990100"/>
          </a:xfrm>
          <a:prstGeom prst="roundRect">
            <a:avLst>
              <a:gd fmla="val 3461" name="adj"/>
            </a:avLst>
          </a:prstGeom>
          <a:solidFill>
            <a:srgbClr val="FFFFFF"/>
          </a:solidFill>
          <a:ln>
            <a:noFill/>
          </a:ln>
          <a:effectLst>
            <a:outerShdw blurRad="157163" rotWithShape="0" algn="bl" dir="5400000" dist="19050">
              <a:srgbClr val="1E0FE8">
                <a:alpha val="9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1" name="Google Shape;1021;p98"/>
          <p:cNvSpPr/>
          <p:nvPr/>
        </p:nvSpPr>
        <p:spPr>
          <a:xfrm>
            <a:off x="599900" y="1524700"/>
            <a:ext cx="2540400" cy="639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2" name="Google Shape;1022;p98"/>
          <p:cNvSpPr/>
          <p:nvPr/>
        </p:nvSpPr>
        <p:spPr>
          <a:xfrm>
            <a:off x="3301801" y="1524700"/>
            <a:ext cx="2540400" cy="639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3" name="Google Shape;1023;p98"/>
          <p:cNvSpPr/>
          <p:nvPr/>
        </p:nvSpPr>
        <p:spPr>
          <a:xfrm>
            <a:off x="6003703" y="1524700"/>
            <a:ext cx="2540400" cy="639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4" name="Google Shape;1024;p98"/>
          <p:cNvSpPr txBox="1"/>
          <p:nvPr>
            <p:ph idx="2" type="body"/>
          </p:nvPr>
        </p:nvSpPr>
        <p:spPr>
          <a:xfrm>
            <a:off x="704600" y="2883575"/>
            <a:ext cx="2369100" cy="13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150"/>
              <a:t>Analyze key metrics like credits to degree, productive credit ratio, and time to completion to measure program health. Intervene at the first sign of program attrition.</a:t>
            </a:r>
            <a:endParaRPr sz="1150"/>
          </a:p>
        </p:txBody>
      </p:sp>
      <p:sp>
        <p:nvSpPr>
          <p:cNvPr id="1025" name="Google Shape;1025;p98"/>
          <p:cNvSpPr txBox="1"/>
          <p:nvPr>
            <p:ph idx="1" type="subTitle"/>
          </p:nvPr>
        </p:nvSpPr>
        <p:spPr>
          <a:xfrm>
            <a:off x="704600" y="2276950"/>
            <a:ext cx="2331000" cy="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Supercharge Program Progression</a:t>
            </a:r>
            <a:endParaRPr b="1" sz="1600">
              <a:solidFill>
                <a:schemeClr val="dk1"/>
              </a:solidFill>
            </a:endParaRPr>
          </a:p>
        </p:txBody>
      </p:sp>
      <p:sp>
        <p:nvSpPr>
          <p:cNvPr id="1026" name="Google Shape;1026;p98"/>
          <p:cNvSpPr txBox="1"/>
          <p:nvPr>
            <p:ph idx="3" type="subTitle"/>
          </p:nvPr>
        </p:nvSpPr>
        <p:spPr>
          <a:xfrm>
            <a:off x="3429400" y="2883575"/>
            <a:ext cx="2412900" cy="117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0" lang="en" sz="1150">
                <a:solidFill>
                  <a:srgbClr val="434343"/>
                </a:solidFill>
              </a:rPr>
              <a:t>Review risky course combinations, prerequisite effectiveness, and drivers of low completion rates when making curricular changes.</a:t>
            </a:r>
            <a:endParaRPr b="0" sz="1150">
              <a:solidFill>
                <a:srgbClr val="434343"/>
              </a:solidFill>
            </a:endParaRPr>
          </a:p>
        </p:txBody>
      </p:sp>
      <p:sp>
        <p:nvSpPr>
          <p:cNvPr id="1027" name="Google Shape;1027;p98"/>
          <p:cNvSpPr txBox="1"/>
          <p:nvPr>
            <p:ph idx="4294967295" type="subTitle"/>
          </p:nvPr>
        </p:nvSpPr>
        <p:spPr>
          <a:xfrm>
            <a:off x="3429400" y="2276950"/>
            <a:ext cx="2331000" cy="3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600">
                <a:solidFill>
                  <a:schemeClr val="dk1"/>
                </a:solidFill>
              </a:rPr>
              <a:t>Remove Barriers to Course Completion</a:t>
            </a:r>
            <a:endParaRPr b="1" sz="1600">
              <a:solidFill>
                <a:schemeClr val="dk1"/>
              </a:solidFill>
            </a:endParaRPr>
          </a:p>
        </p:txBody>
      </p:sp>
      <p:sp>
        <p:nvSpPr>
          <p:cNvPr id="1028" name="Google Shape;1028;p98"/>
          <p:cNvSpPr txBox="1"/>
          <p:nvPr>
            <p:ph idx="4294967295" type="body"/>
          </p:nvPr>
        </p:nvSpPr>
        <p:spPr>
          <a:xfrm>
            <a:off x="6108400" y="2883575"/>
            <a:ext cx="2331000" cy="6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/>
              <a:t>Evaluate financial health of course and program offerings in order to sustain retention and enrollment.</a:t>
            </a:r>
            <a:endParaRPr sz="115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150"/>
          </a:p>
        </p:txBody>
      </p:sp>
      <p:sp>
        <p:nvSpPr>
          <p:cNvPr id="1029" name="Google Shape;1029;p98"/>
          <p:cNvSpPr txBox="1"/>
          <p:nvPr>
            <p:ph idx="4294967295" type="subTitle"/>
          </p:nvPr>
        </p:nvSpPr>
        <p:spPr>
          <a:xfrm>
            <a:off x="6108396" y="2276950"/>
            <a:ext cx="2331000" cy="3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600">
                <a:solidFill>
                  <a:schemeClr val="dk1"/>
                </a:solidFill>
              </a:rPr>
              <a:t>Reallocate</a:t>
            </a:r>
            <a:br>
              <a:rPr b="1" lang="en" sz="1600">
                <a:solidFill>
                  <a:schemeClr val="dk1"/>
                </a:solidFill>
              </a:rPr>
            </a:br>
            <a:r>
              <a:rPr b="1" lang="en" sz="1600">
                <a:solidFill>
                  <a:schemeClr val="dk1"/>
                </a:solidFill>
              </a:rPr>
              <a:t>Curricular Dollars</a:t>
            </a:r>
            <a:endParaRPr b="1" sz="1600">
              <a:solidFill>
                <a:schemeClr val="dk1"/>
              </a:solidFill>
            </a:endParaRPr>
          </a:p>
        </p:txBody>
      </p:sp>
      <p:pic>
        <p:nvPicPr>
          <p:cNvPr id="1030" name="Google Shape;1030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3475" y="1824055"/>
            <a:ext cx="346625" cy="345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1" name="Google Shape;1031;p9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47250" y="1827253"/>
            <a:ext cx="346625" cy="3422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2" name="Google Shape;1032;p9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23025" y="1785475"/>
            <a:ext cx="320040" cy="3840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6" name="Shape 1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Google Shape;1037;p99"/>
          <p:cNvSpPr txBox="1"/>
          <p:nvPr>
            <p:ph type="title"/>
          </p:nvPr>
        </p:nvSpPr>
        <p:spPr>
          <a:xfrm>
            <a:off x="419825" y="1473550"/>
            <a:ext cx="3143700" cy="178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Supercharge Program Progression: </a:t>
            </a:r>
            <a:r>
              <a:rPr lang="en">
                <a:solidFill>
                  <a:schemeClr val="dk2"/>
                </a:solidFill>
              </a:rPr>
              <a:t>Example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1038" name="Google Shape;1038;p99"/>
          <p:cNvSpPr txBox="1"/>
          <p:nvPr/>
        </p:nvSpPr>
        <p:spPr>
          <a:xfrm>
            <a:off x="4643275" y="1130925"/>
            <a:ext cx="45237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1039" name="Google Shape;1039;p99"/>
          <p:cNvPicPr preferRelativeResize="0"/>
          <p:nvPr/>
        </p:nvPicPr>
        <p:blipFill rotWithShape="1">
          <a:blip r:embed="rId3">
            <a:alphaModFix/>
          </a:blip>
          <a:srcRect b="0" l="0" r="0" t="3475"/>
          <a:stretch/>
        </p:blipFill>
        <p:spPr>
          <a:xfrm>
            <a:off x="2795500" y="109625"/>
            <a:ext cx="6295572" cy="47680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3" name="Shape 1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Google Shape;1044;p100"/>
          <p:cNvSpPr txBox="1"/>
          <p:nvPr>
            <p:ph type="title"/>
          </p:nvPr>
        </p:nvSpPr>
        <p:spPr>
          <a:xfrm>
            <a:off x="419825" y="1473550"/>
            <a:ext cx="2868300" cy="178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Removing Barriers</a:t>
            </a:r>
            <a:br>
              <a:rPr lang="en"/>
            </a:br>
            <a:r>
              <a:rPr lang="en"/>
              <a:t>to Course Completion: </a:t>
            </a:r>
            <a:r>
              <a:rPr lang="en">
                <a:solidFill>
                  <a:schemeClr val="dk2"/>
                </a:solidFill>
              </a:rPr>
              <a:t>Example</a:t>
            </a:r>
            <a:endParaRPr/>
          </a:p>
        </p:txBody>
      </p:sp>
      <p:sp>
        <p:nvSpPr>
          <p:cNvPr id="1045" name="Google Shape;1045;p100"/>
          <p:cNvSpPr txBox="1"/>
          <p:nvPr/>
        </p:nvSpPr>
        <p:spPr>
          <a:xfrm>
            <a:off x="4643275" y="1130925"/>
            <a:ext cx="45237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1046" name="Google Shape;1046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07400" y="207250"/>
            <a:ext cx="5886126" cy="46186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0" name="Shape 10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" name="Google Shape;1051;p101"/>
          <p:cNvSpPr txBox="1"/>
          <p:nvPr>
            <p:ph type="title"/>
          </p:nvPr>
        </p:nvSpPr>
        <p:spPr>
          <a:xfrm>
            <a:off x="427450" y="1502700"/>
            <a:ext cx="6342000" cy="213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/>
              <a:t>Driving Curricular Change With Assessment</a:t>
            </a:r>
            <a:endParaRPr sz="4700"/>
          </a:p>
        </p:txBody>
      </p:sp>
      <p:sp>
        <p:nvSpPr>
          <p:cNvPr id="1052" name="Google Shape;1052;p101"/>
          <p:cNvSpPr txBox="1"/>
          <p:nvPr>
            <p:ph idx="1" type="subTitle"/>
          </p:nvPr>
        </p:nvSpPr>
        <p:spPr>
          <a:xfrm>
            <a:off x="419825" y="4584550"/>
            <a:ext cx="6209700" cy="36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Harnessing Analytics to Drive Student-Centric Operations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6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p102"/>
          <p:cNvSpPr txBox="1"/>
          <p:nvPr>
            <p:ph type="title"/>
          </p:nvPr>
        </p:nvSpPr>
        <p:spPr>
          <a:xfrm>
            <a:off x="251500" y="1478850"/>
            <a:ext cx="3449700" cy="178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5"/>
                </a:solidFill>
              </a:rPr>
              <a:t>Assessment</a:t>
            </a:r>
            <a:br>
              <a:rPr lang="en">
                <a:solidFill>
                  <a:schemeClr val="accent5"/>
                </a:solidFill>
              </a:rPr>
            </a:br>
            <a:r>
              <a:rPr lang="en">
                <a:solidFill>
                  <a:schemeClr val="accent5"/>
                </a:solidFill>
              </a:rPr>
              <a:t>to Drive Data-Informed Curricular Change</a:t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058" name="Google Shape;1058;p102"/>
          <p:cNvSpPr txBox="1"/>
          <p:nvPr>
            <p:ph idx="2" type="body"/>
          </p:nvPr>
        </p:nvSpPr>
        <p:spPr>
          <a:xfrm>
            <a:off x="4217550" y="1084825"/>
            <a:ext cx="4552800" cy="11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400"/>
              <a:t>Analyze student success across learning outcomes to see where outcomes are being met and not met. Understand which outcomes are successful to inform how improvement can be made.</a:t>
            </a:r>
            <a:endParaRPr sz="1400"/>
          </a:p>
        </p:txBody>
      </p:sp>
      <p:sp>
        <p:nvSpPr>
          <p:cNvPr id="1059" name="Google Shape;1059;p102"/>
          <p:cNvSpPr txBox="1"/>
          <p:nvPr>
            <p:ph idx="3" type="subTitle"/>
          </p:nvPr>
        </p:nvSpPr>
        <p:spPr>
          <a:xfrm>
            <a:off x="4217550" y="812538"/>
            <a:ext cx="4636800" cy="4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600"/>
              <a:t>Understand Where Students Need Support</a:t>
            </a:r>
            <a:endParaRPr sz="1600"/>
          </a:p>
        </p:txBody>
      </p:sp>
      <p:sp>
        <p:nvSpPr>
          <p:cNvPr id="1060" name="Google Shape;1060;p102"/>
          <p:cNvSpPr txBox="1"/>
          <p:nvPr>
            <p:ph idx="2" type="body"/>
          </p:nvPr>
        </p:nvSpPr>
        <p:spPr>
          <a:xfrm>
            <a:off x="4217550" y="3170550"/>
            <a:ext cx="4199700" cy="139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400"/>
              <a:t>Visualize the progression of learning outcomes across programs’ degree requirements. Ensure that the skills and knowledge taught continue to build off each other to enable success after program completion.</a:t>
            </a:r>
            <a:endParaRPr sz="1400"/>
          </a:p>
        </p:txBody>
      </p:sp>
      <p:sp>
        <p:nvSpPr>
          <p:cNvPr id="1061" name="Google Shape;1061;p102"/>
          <p:cNvSpPr txBox="1"/>
          <p:nvPr>
            <p:ph idx="3" type="subTitle"/>
          </p:nvPr>
        </p:nvSpPr>
        <p:spPr>
          <a:xfrm>
            <a:off x="4217550" y="2881738"/>
            <a:ext cx="3697800" cy="4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600"/>
              <a:t>Identify</a:t>
            </a:r>
            <a:r>
              <a:rPr lang="en" sz="1600"/>
              <a:t> Gaps in Curriculum Design</a:t>
            </a:r>
            <a:endParaRPr sz="1600"/>
          </a:p>
        </p:txBody>
      </p:sp>
      <p:sp>
        <p:nvSpPr>
          <p:cNvPr id="1062" name="Google Shape;1062;p102"/>
          <p:cNvSpPr txBox="1"/>
          <p:nvPr>
            <p:ph idx="3" type="subTitle"/>
          </p:nvPr>
        </p:nvSpPr>
        <p:spPr>
          <a:xfrm>
            <a:off x="4217550" y="381438"/>
            <a:ext cx="4636800" cy="56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500">
                <a:solidFill>
                  <a:schemeClr val="dk2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01</a:t>
            </a:r>
            <a:endParaRPr sz="2500">
              <a:solidFill>
                <a:schemeClr val="dk2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</p:txBody>
      </p:sp>
      <p:sp>
        <p:nvSpPr>
          <p:cNvPr id="1063" name="Google Shape;1063;p102"/>
          <p:cNvSpPr txBox="1"/>
          <p:nvPr>
            <p:ph idx="3" type="subTitle"/>
          </p:nvPr>
        </p:nvSpPr>
        <p:spPr>
          <a:xfrm>
            <a:off x="4217550" y="2448563"/>
            <a:ext cx="4636800" cy="56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500">
                <a:solidFill>
                  <a:schemeClr val="dk2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02</a:t>
            </a:r>
            <a:endParaRPr sz="2500">
              <a:solidFill>
                <a:schemeClr val="dk2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7" name="Shape 1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" name="Google Shape;1068;p103"/>
          <p:cNvSpPr txBox="1"/>
          <p:nvPr>
            <p:ph type="title"/>
          </p:nvPr>
        </p:nvSpPr>
        <p:spPr>
          <a:xfrm>
            <a:off x="419825" y="1473550"/>
            <a:ext cx="2868300" cy="178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Identify Gaps</a:t>
            </a:r>
            <a:br>
              <a:rPr lang="en"/>
            </a:br>
            <a:r>
              <a:rPr lang="en"/>
              <a:t>in Curriculum Design: </a:t>
            </a:r>
            <a:r>
              <a:rPr lang="en">
                <a:solidFill>
                  <a:schemeClr val="dk2"/>
                </a:solidFill>
              </a:rPr>
              <a:t>Example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1069" name="Google Shape;1069;p103"/>
          <p:cNvSpPr txBox="1"/>
          <p:nvPr/>
        </p:nvSpPr>
        <p:spPr>
          <a:xfrm>
            <a:off x="4643275" y="1130925"/>
            <a:ext cx="45237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1070" name="Google Shape;1070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95275" y="0"/>
            <a:ext cx="6414679" cy="50333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4" name="Shape 10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" name="Google Shape;1075;p104"/>
          <p:cNvSpPr/>
          <p:nvPr/>
        </p:nvSpPr>
        <p:spPr>
          <a:xfrm>
            <a:off x="5973775" y="1420863"/>
            <a:ext cx="2540400" cy="2421600"/>
          </a:xfrm>
          <a:prstGeom prst="roundRect">
            <a:avLst>
              <a:gd fmla="val 3461" name="adj"/>
            </a:avLst>
          </a:prstGeom>
          <a:solidFill>
            <a:srgbClr val="FFFFFF"/>
          </a:solidFill>
          <a:ln>
            <a:noFill/>
          </a:ln>
          <a:effectLst>
            <a:outerShdw blurRad="157163" rotWithShape="0" algn="bl" dir="5400000" dist="19050">
              <a:schemeClr val="lt2">
                <a:alpha val="9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6" name="Google Shape;1076;p104"/>
          <p:cNvSpPr/>
          <p:nvPr/>
        </p:nvSpPr>
        <p:spPr>
          <a:xfrm>
            <a:off x="3271862" y="1420863"/>
            <a:ext cx="2540400" cy="2421600"/>
          </a:xfrm>
          <a:prstGeom prst="roundRect">
            <a:avLst>
              <a:gd fmla="val 3461" name="adj"/>
            </a:avLst>
          </a:prstGeom>
          <a:solidFill>
            <a:srgbClr val="FFFFFF"/>
          </a:solidFill>
          <a:ln>
            <a:noFill/>
          </a:ln>
          <a:effectLst>
            <a:outerShdw blurRad="157163" rotWithShape="0" algn="bl" dir="5400000" dist="19050">
              <a:schemeClr val="lt2">
                <a:alpha val="9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7" name="Google Shape;1077;p104"/>
          <p:cNvSpPr/>
          <p:nvPr/>
        </p:nvSpPr>
        <p:spPr>
          <a:xfrm>
            <a:off x="569950" y="1420863"/>
            <a:ext cx="2540400" cy="2421600"/>
          </a:xfrm>
          <a:prstGeom prst="roundRect">
            <a:avLst>
              <a:gd fmla="val 3461" name="adj"/>
            </a:avLst>
          </a:prstGeom>
          <a:solidFill>
            <a:srgbClr val="FFFFFF"/>
          </a:solidFill>
          <a:ln>
            <a:noFill/>
          </a:ln>
          <a:effectLst>
            <a:outerShdw blurRad="157163" rotWithShape="0" algn="bl" dir="5400000" dist="19050">
              <a:schemeClr val="lt2">
                <a:alpha val="9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78" name="Google Shape;1078;p104"/>
          <p:cNvGrpSpPr/>
          <p:nvPr/>
        </p:nvGrpSpPr>
        <p:grpSpPr>
          <a:xfrm>
            <a:off x="569950" y="3368713"/>
            <a:ext cx="7944238" cy="473700"/>
            <a:chOff x="569950" y="3368713"/>
            <a:chExt cx="7944238" cy="473700"/>
          </a:xfrm>
        </p:grpSpPr>
        <p:sp>
          <p:nvSpPr>
            <p:cNvPr id="1079" name="Google Shape;1079;p104"/>
            <p:cNvSpPr/>
            <p:nvPr/>
          </p:nvSpPr>
          <p:spPr>
            <a:xfrm flipH="1" rot="10800000">
              <a:off x="569950" y="3368713"/>
              <a:ext cx="2540400" cy="473700"/>
            </a:xfrm>
            <a:prstGeom prst="round2SameRect">
              <a:avLst>
                <a:gd fmla="val 13769" name="adj1"/>
                <a:gd fmla="val 0" name="adj2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0" name="Google Shape;1080;p104"/>
            <p:cNvSpPr/>
            <p:nvPr/>
          </p:nvSpPr>
          <p:spPr>
            <a:xfrm flipH="1" rot="10800000">
              <a:off x="3271863" y="3368713"/>
              <a:ext cx="2540400" cy="473700"/>
            </a:xfrm>
            <a:prstGeom prst="round2SameRect">
              <a:avLst>
                <a:gd fmla="val 13769" name="adj1"/>
                <a:gd fmla="val 0" name="adj2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1" name="Google Shape;1081;p104"/>
            <p:cNvSpPr/>
            <p:nvPr/>
          </p:nvSpPr>
          <p:spPr>
            <a:xfrm flipH="1" rot="10800000">
              <a:off x="5973788" y="3368713"/>
              <a:ext cx="2540400" cy="473700"/>
            </a:xfrm>
            <a:prstGeom prst="round2SameRect">
              <a:avLst>
                <a:gd fmla="val 13769" name="adj1"/>
                <a:gd fmla="val 0" name="adj2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82" name="Google Shape;1082;p104"/>
          <p:cNvSpPr txBox="1"/>
          <p:nvPr>
            <p:ph type="title"/>
          </p:nvPr>
        </p:nvSpPr>
        <p:spPr>
          <a:xfrm>
            <a:off x="311700" y="292625"/>
            <a:ext cx="8520600" cy="58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</a:t>
            </a:r>
            <a:r>
              <a:rPr lang="en">
                <a:solidFill>
                  <a:schemeClr val="dk2"/>
                </a:solidFill>
              </a:rPr>
              <a:t> 500+ </a:t>
            </a:r>
            <a:r>
              <a:rPr lang="en"/>
              <a:t>Partners See Immediate Results</a:t>
            </a:r>
            <a:endParaRPr/>
          </a:p>
        </p:txBody>
      </p:sp>
      <p:sp>
        <p:nvSpPr>
          <p:cNvPr id="1083" name="Google Shape;1083;p104"/>
          <p:cNvSpPr txBox="1"/>
          <p:nvPr>
            <p:ph idx="1" type="subTitle"/>
          </p:nvPr>
        </p:nvSpPr>
        <p:spPr>
          <a:xfrm>
            <a:off x="506700" y="770200"/>
            <a:ext cx="8130600" cy="41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Institutions leverage Coursedog to optimize resources &amp; bolster student success.</a:t>
            </a:r>
            <a:endParaRPr/>
          </a:p>
        </p:txBody>
      </p:sp>
      <p:sp>
        <p:nvSpPr>
          <p:cNvPr id="1084" name="Google Shape;1084;p104"/>
          <p:cNvSpPr txBox="1"/>
          <p:nvPr/>
        </p:nvSpPr>
        <p:spPr>
          <a:xfrm>
            <a:off x="591225" y="2315575"/>
            <a:ext cx="2540400" cy="84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137150" spcFirstLastPara="1" rIns="137150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3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Reduction in Time to Complete Curriculum Management</a:t>
            </a:r>
            <a:endParaRPr sz="13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85" name="Google Shape;1085;p104"/>
          <p:cNvSpPr txBox="1"/>
          <p:nvPr/>
        </p:nvSpPr>
        <p:spPr>
          <a:xfrm>
            <a:off x="800688" y="1606113"/>
            <a:ext cx="2247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4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90%</a:t>
            </a:r>
            <a:endParaRPr sz="4000">
              <a:solidFill>
                <a:schemeClr val="dk2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1086" name="Google Shape;1086;p104"/>
          <p:cNvSpPr txBox="1"/>
          <p:nvPr/>
        </p:nvSpPr>
        <p:spPr>
          <a:xfrm>
            <a:off x="3263800" y="2315575"/>
            <a:ext cx="2578800" cy="61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137150" spcFirstLastPara="1" rIns="137150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3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Increase in Balanced Sections Per Semester</a:t>
            </a:r>
            <a:endParaRPr sz="13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87" name="Google Shape;1087;p104"/>
          <p:cNvSpPr txBox="1"/>
          <p:nvPr/>
        </p:nvSpPr>
        <p:spPr>
          <a:xfrm>
            <a:off x="3239338" y="1606113"/>
            <a:ext cx="25788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4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+</a:t>
            </a:r>
            <a:r>
              <a:rPr lang="en" sz="26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 </a:t>
            </a:r>
            <a:r>
              <a:rPr lang="en" sz="4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54%</a:t>
            </a:r>
            <a:endParaRPr sz="4000">
              <a:solidFill>
                <a:schemeClr val="dk2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1088" name="Google Shape;1088;p104"/>
          <p:cNvSpPr txBox="1"/>
          <p:nvPr/>
        </p:nvSpPr>
        <p:spPr>
          <a:xfrm>
            <a:off x="5985550" y="2315575"/>
            <a:ext cx="2540400" cy="61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137150" spcFirstLastPara="1" rIns="137150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3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Reduction in Course Conflicts Per Semester</a:t>
            </a:r>
            <a:endParaRPr sz="13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89" name="Google Shape;1089;p104"/>
          <p:cNvSpPr txBox="1"/>
          <p:nvPr/>
        </p:nvSpPr>
        <p:spPr>
          <a:xfrm>
            <a:off x="6302338" y="1606113"/>
            <a:ext cx="2247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4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60%</a:t>
            </a:r>
            <a:endParaRPr sz="4000">
              <a:solidFill>
                <a:schemeClr val="dk2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1090" name="Google Shape;1090;p104"/>
          <p:cNvSpPr/>
          <p:nvPr/>
        </p:nvSpPr>
        <p:spPr>
          <a:xfrm rot="5400000">
            <a:off x="1028688" y="1905513"/>
            <a:ext cx="354900" cy="201600"/>
          </a:xfrm>
          <a:prstGeom prst="rightArrow">
            <a:avLst>
              <a:gd fmla="val 34154" name="adj1"/>
              <a:gd fmla="val 50000" name="adj2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1" name="Google Shape;1091;p104"/>
          <p:cNvSpPr/>
          <p:nvPr/>
        </p:nvSpPr>
        <p:spPr>
          <a:xfrm rot="5400000">
            <a:off x="6537263" y="1905513"/>
            <a:ext cx="354900" cy="201600"/>
          </a:xfrm>
          <a:prstGeom prst="rightArrow">
            <a:avLst>
              <a:gd fmla="val 34154" name="adj1"/>
              <a:gd fmla="val 50000" name="adj2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7F1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2" name="Google Shape;1092;p104"/>
          <p:cNvSpPr/>
          <p:nvPr/>
        </p:nvSpPr>
        <p:spPr>
          <a:xfrm>
            <a:off x="611800" y="3446838"/>
            <a:ext cx="24567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rPr>
              <a:t>Pratt Institute</a:t>
            </a:r>
            <a:endParaRPr sz="200">
              <a:solidFill>
                <a:schemeClr val="dk1"/>
              </a:solidFill>
              <a:latin typeface="IBM Plex Serif Medium"/>
              <a:ea typeface="IBM Plex Serif Medium"/>
              <a:cs typeface="IBM Plex Serif Medium"/>
              <a:sym typeface="IBM Plex Serif Medium"/>
            </a:endParaRPr>
          </a:p>
        </p:txBody>
      </p:sp>
      <p:sp>
        <p:nvSpPr>
          <p:cNvPr id="1093" name="Google Shape;1093;p104"/>
          <p:cNvSpPr/>
          <p:nvPr/>
        </p:nvSpPr>
        <p:spPr>
          <a:xfrm>
            <a:off x="3313713" y="3446838"/>
            <a:ext cx="24567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rPr>
              <a:t>Hawaii Pacific University</a:t>
            </a:r>
            <a:endParaRPr sz="1200">
              <a:solidFill>
                <a:schemeClr val="dk1"/>
              </a:solidFill>
              <a:latin typeface="IBM Plex Serif Medium"/>
              <a:ea typeface="IBM Plex Serif Medium"/>
              <a:cs typeface="IBM Plex Serif Medium"/>
              <a:sym typeface="IBM Plex Serif Medium"/>
            </a:endParaRPr>
          </a:p>
        </p:txBody>
      </p:sp>
      <p:sp>
        <p:nvSpPr>
          <p:cNvPr id="1094" name="Google Shape;1094;p104"/>
          <p:cNvSpPr/>
          <p:nvPr/>
        </p:nvSpPr>
        <p:spPr>
          <a:xfrm>
            <a:off x="6015638" y="3446838"/>
            <a:ext cx="24567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rPr>
              <a:t>Northern Arizona University</a:t>
            </a:r>
            <a:endParaRPr sz="1200">
              <a:solidFill>
                <a:schemeClr val="dk1"/>
              </a:solidFill>
              <a:latin typeface="IBM Plex Serif Medium"/>
              <a:ea typeface="IBM Plex Serif Medium"/>
              <a:cs typeface="IBM Plex Serif Medium"/>
              <a:sym typeface="IBM Plex Serif Medium"/>
            </a:endParaRPr>
          </a:p>
        </p:txBody>
      </p:sp>
      <p:pic>
        <p:nvPicPr>
          <p:cNvPr id="1095" name="Google Shape;1095;p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80107" y="4258387"/>
            <a:ext cx="667681" cy="3617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6" name="Google Shape;1096;p10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18862" y="4318782"/>
            <a:ext cx="761597" cy="2409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7" name="Google Shape;1097;p10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00579" y="4258385"/>
            <a:ext cx="825315" cy="361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8" name="Google Shape;1098;p10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18112" y="4233243"/>
            <a:ext cx="412044" cy="4120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9" name="Google Shape;1099;p104"/>
          <p:cNvPicPr preferRelativeResize="0"/>
          <p:nvPr/>
        </p:nvPicPr>
        <p:blipFill rotWithShape="1">
          <a:blip r:embed="rId7">
            <a:alphaModFix/>
          </a:blip>
          <a:srcRect b="20539" l="7337" r="7149" t="36028"/>
          <a:stretch/>
        </p:blipFill>
        <p:spPr>
          <a:xfrm>
            <a:off x="2082442" y="4330476"/>
            <a:ext cx="761595" cy="21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0" name="Google Shape;1100;p10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702902" y="4259111"/>
            <a:ext cx="595841" cy="3603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1" name="Google Shape;1101;p10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767907" y="4259104"/>
            <a:ext cx="714876" cy="360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2" name="Google Shape;1102;p10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064156" y="4308928"/>
            <a:ext cx="595830" cy="2606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3" name="Google Shape;1103;p10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450276" y="4231526"/>
            <a:ext cx="412047" cy="4154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04" name="Google Shape;1104;p104"/>
          <p:cNvCxnSpPr/>
          <p:nvPr/>
        </p:nvCxnSpPr>
        <p:spPr>
          <a:xfrm>
            <a:off x="568325" y="3368713"/>
            <a:ext cx="25431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05" name="Google Shape;1105;p104"/>
          <p:cNvCxnSpPr/>
          <p:nvPr/>
        </p:nvCxnSpPr>
        <p:spPr>
          <a:xfrm>
            <a:off x="3270513" y="3368713"/>
            <a:ext cx="25431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06" name="Google Shape;1106;p104"/>
          <p:cNvCxnSpPr/>
          <p:nvPr/>
        </p:nvCxnSpPr>
        <p:spPr>
          <a:xfrm>
            <a:off x="5973738" y="3368713"/>
            <a:ext cx="25431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5"/>
        </a:solidFill>
      </p:bgPr>
    </p:bg>
    <p:spTree>
      <p:nvGrpSpPr>
        <p:cNvPr id="1110" name="Shape 1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1" name="Google Shape;1111;p105"/>
          <p:cNvSpPr txBox="1"/>
          <p:nvPr>
            <p:ph type="title"/>
          </p:nvPr>
        </p:nvSpPr>
        <p:spPr>
          <a:xfrm>
            <a:off x="311700" y="292625"/>
            <a:ext cx="8520600" cy="58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Three Things to Take Home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1112" name="Google Shape;1112;p105"/>
          <p:cNvSpPr/>
          <p:nvPr/>
        </p:nvSpPr>
        <p:spPr>
          <a:xfrm>
            <a:off x="676900" y="1087675"/>
            <a:ext cx="8065800" cy="2820000"/>
          </a:xfrm>
          <a:prstGeom prst="roundRect">
            <a:avLst>
              <a:gd fmla="val 4290" name="adj"/>
            </a:avLst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157163" rotWithShape="0" algn="bl" dir="5400000" dist="19050">
              <a:schemeClr val="lt2">
                <a:alpha val="9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3" name="Google Shape;1113;p105"/>
          <p:cNvSpPr txBox="1"/>
          <p:nvPr>
            <p:ph idx="2" type="body"/>
          </p:nvPr>
        </p:nvSpPr>
        <p:spPr>
          <a:xfrm>
            <a:off x="776875" y="1203600"/>
            <a:ext cx="7781400" cy="22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38760" lvl="0" marL="36576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Academic operations touches every desk in this room.  Registration friction shows up as a cost to financial aid, a gap in the schedule or a stalled proposal on someone’s desk.</a:t>
            </a:r>
            <a:endParaRPr sz="1600"/>
          </a:p>
          <a:p>
            <a:pPr indent="-238760" lvl="0" marL="365760" rtl="0" algn="l">
              <a:spcBef>
                <a:spcPts val="8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The friction can be alleviated with </a:t>
            </a:r>
            <a:r>
              <a:rPr lang="en" sz="1600"/>
              <a:t>data</a:t>
            </a:r>
            <a:r>
              <a:rPr lang="en" sz="1600"/>
              <a:t> you already have - most of it is stilling in your systems today.</a:t>
            </a:r>
            <a:endParaRPr sz="1600"/>
          </a:p>
          <a:p>
            <a:pPr indent="-238760" lvl="0" marL="36576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You don’t need to wait.  Start with one lever:  course demand, program credit ratio, and build from there</a:t>
            </a:r>
            <a:endParaRPr sz="16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117" name="Shape 1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8" name="Google Shape;1118;p106"/>
          <p:cNvSpPr txBox="1"/>
          <p:nvPr>
            <p:ph type="title"/>
          </p:nvPr>
        </p:nvSpPr>
        <p:spPr>
          <a:xfrm>
            <a:off x="311700" y="292625"/>
            <a:ext cx="8520600" cy="58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Coursedog AI Roadmap </a:t>
            </a:r>
            <a:endParaRPr/>
          </a:p>
        </p:txBody>
      </p:sp>
      <p:sp>
        <p:nvSpPr>
          <p:cNvPr id="1119" name="Google Shape;1119;p106"/>
          <p:cNvSpPr/>
          <p:nvPr/>
        </p:nvSpPr>
        <p:spPr>
          <a:xfrm>
            <a:off x="1241950" y="1195200"/>
            <a:ext cx="2138400" cy="3043500"/>
          </a:xfrm>
          <a:prstGeom prst="roundRect">
            <a:avLst>
              <a:gd fmla="val 3461" name="adj"/>
            </a:avLst>
          </a:prstGeom>
          <a:solidFill>
            <a:srgbClr val="FFFFFF"/>
          </a:solidFill>
          <a:ln>
            <a:noFill/>
          </a:ln>
          <a:effectLst>
            <a:outerShdw blurRad="157163" rotWithShape="0" algn="bl" dir="5400000" dist="19050">
              <a:schemeClr val="lt2">
                <a:alpha val="9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0" name="Google Shape;1120;p106"/>
          <p:cNvSpPr/>
          <p:nvPr/>
        </p:nvSpPr>
        <p:spPr>
          <a:xfrm>
            <a:off x="3506425" y="1195200"/>
            <a:ext cx="2138400" cy="3043500"/>
          </a:xfrm>
          <a:prstGeom prst="roundRect">
            <a:avLst>
              <a:gd fmla="val 3461" name="adj"/>
            </a:avLst>
          </a:prstGeom>
          <a:solidFill>
            <a:srgbClr val="FFFFFF"/>
          </a:solidFill>
          <a:ln>
            <a:noFill/>
          </a:ln>
          <a:effectLst>
            <a:outerShdw blurRad="157163" rotWithShape="0" algn="bl" dir="5400000" dist="19050">
              <a:schemeClr val="lt2">
                <a:alpha val="9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1" name="Google Shape;1121;p106"/>
          <p:cNvSpPr/>
          <p:nvPr/>
        </p:nvSpPr>
        <p:spPr>
          <a:xfrm>
            <a:off x="5763750" y="1195200"/>
            <a:ext cx="2138400" cy="3043500"/>
          </a:xfrm>
          <a:prstGeom prst="roundRect">
            <a:avLst>
              <a:gd fmla="val 3461" name="adj"/>
            </a:avLst>
          </a:prstGeom>
          <a:solidFill>
            <a:srgbClr val="FFFFFF"/>
          </a:solidFill>
          <a:ln>
            <a:noFill/>
          </a:ln>
          <a:effectLst>
            <a:outerShdw blurRad="157163" rotWithShape="0" algn="bl" dir="5400000" dist="19050">
              <a:schemeClr val="lt2">
                <a:alpha val="9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2" name="Google Shape;1122;p106"/>
          <p:cNvSpPr/>
          <p:nvPr/>
        </p:nvSpPr>
        <p:spPr>
          <a:xfrm rot="5400000">
            <a:off x="3327769" y="1364604"/>
            <a:ext cx="190500" cy="85500"/>
          </a:xfrm>
          <a:prstGeom prst="triangle">
            <a:avLst>
              <a:gd fmla="val 5000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23" name="Google Shape;1123;p106"/>
          <p:cNvSpPr/>
          <p:nvPr/>
        </p:nvSpPr>
        <p:spPr>
          <a:xfrm>
            <a:off x="1241875" y="1200550"/>
            <a:ext cx="2138400" cy="396000"/>
          </a:xfrm>
          <a:prstGeom prst="round2SameRect">
            <a:avLst>
              <a:gd fmla="val 20410" name="adj1"/>
              <a:gd fmla="val 0" name="adj2"/>
            </a:avLst>
          </a:prstGeom>
          <a:solidFill>
            <a:srgbClr val="4E8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4" name="Google Shape;1124;p106"/>
          <p:cNvSpPr txBox="1"/>
          <p:nvPr/>
        </p:nvSpPr>
        <p:spPr>
          <a:xfrm>
            <a:off x="1805690" y="1247175"/>
            <a:ext cx="1010700" cy="3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50" lIns="91425" spcFirstLastPara="1" rIns="91425" wrap="square" tIns="914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5050"/>
              </a:buClr>
              <a:buSzPts val="2200"/>
              <a:buFont typeface="Arial"/>
              <a:buNone/>
            </a:pPr>
            <a:r>
              <a:rPr b="1" lang="en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Q2 2026</a:t>
            </a:r>
            <a:endParaRPr b="1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125" name="Google Shape;1125;p106"/>
          <p:cNvSpPr/>
          <p:nvPr/>
        </p:nvSpPr>
        <p:spPr>
          <a:xfrm rot="5400000">
            <a:off x="5592314" y="1364610"/>
            <a:ext cx="190500" cy="85500"/>
          </a:xfrm>
          <a:prstGeom prst="triangle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26" name="Google Shape;1126;p106"/>
          <p:cNvSpPr/>
          <p:nvPr/>
        </p:nvSpPr>
        <p:spPr>
          <a:xfrm>
            <a:off x="3506412" y="1200550"/>
            <a:ext cx="2140500" cy="396000"/>
          </a:xfrm>
          <a:prstGeom prst="round2SameRect">
            <a:avLst>
              <a:gd fmla="val 20410" name="adj1"/>
              <a:gd fmla="val 0" name="adj2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7" name="Google Shape;1127;p106"/>
          <p:cNvSpPr txBox="1"/>
          <p:nvPr/>
        </p:nvSpPr>
        <p:spPr>
          <a:xfrm>
            <a:off x="4071334" y="1247175"/>
            <a:ext cx="1010700" cy="3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50" lIns="91425" spcFirstLastPara="1" rIns="91425" wrap="square" tIns="914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5050"/>
              </a:buClr>
              <a:buSzPts val="2200"/>
              <a:buFont typeface="Arial"/>
              <a:buNone/>
            </a:pPr>
            <a:r>
              <a:rPr b="1" lang="en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Q3 2026</a:t>
            </a:r>
            <a:endParaRPr b="1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128" name="Google Shape;1128;p106"/>
          <p:cNvSpPr/>
          <p:nvPr/>
        </p:nvSpPr>
        <p:spPr>
          <a:xfrm>
            <a:off x="5763700" y="1200550"/>
            <a:ext cx="2138400" cy="396000"/>
          </a:xfrm>
          <a:prstGeom prst="round2SameRect">
            <a:avLst>
              <a:gd fmla="val 20410" name="adj1"/>
              <a:gd fmla="val 0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9" name="Google Shape;1129;p106"/>
          <p:cNvSpPr txBox="1"/>
          <p:nvPr/>
        </p:nvSpPr>
        <p:spPr>
          <a:xfrm>
            <a:off x="6251316" y="1247175"/>
            <a:ext cx="1010700" cy="3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50" lIns="91425" spcFirstLastPara="1" rIns="91425" wrap="square" tIns="914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5050"/>
              </a:buClr>
              <a:buSzPts val="2200"/>
              <a:buFont typeface="Arial"/>
              <a:buNone/>
            </a:pPr>
            <a:r>
              <a:rPr b="1" lang="en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Q4 2026</a:t>
            </a:r>
            <a:endParaRPr b="1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130" name="Google Shape;1130;p106"/>
          <p:cNvSpPr txBox="1"/>
          <p:nvPr/>
        </p:nvSpPr>
        <p:spPr>
          <a:xfrm>
            <a:off x="1482738" y="2307775"/>
            <a:ext cx="1656600" cy="188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50" lIns="0" spcFirstLastPara="1" rIns="0" wrap="square" tIns="914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4D5050"/>
              </a:buClr>
              <a:buSzPts val="2200"/>
              <a:buFont typeface="Arial"/>
              <a:buNone/>
            </a:pPr>
            <a:r>
              <a:rPr b="1" lang="en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Intelligent Reporting</a:t>
            </a:r>
            <a:endParaRPr b="1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4D5050"/>
              </a:buClr>
              <a:buSzPts val="2200"/>
              <a:buFont typeface="Arial"/>
              <a:buNone/>
            </a:pPr>
            <a:r>
              <a:rPr lang="en" sz="11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Monitor and analyze real-time, day-to-day operational data with flexible reporting that goes beyond static dashboards.</a:t>
            </a:r>
            <a:endParaRPr b="1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1131" name="Google Shape;1131;p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97550" y="1833112"/>
            <a:ext cx="416688" cy="325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2" name="Google Shape;1132;p10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67764" y="1838917"/>
            <a:ext cx="372450" cy="3252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3" name="Google Shape;1133;p10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36488" y="1809250"/>
            <a:ext cx="346681" cy="372950"/>
          </a:xfrm>
          <a:prstGeom prst="rect">
            <a:avLst/>
          </a:prstGeom>
          <a:noFill/>
          <a:ln>
            <a:noFill/>
          </a:ln>
        </p:spPr>
      </p:pic>
      <p:sp>
        <p:nvSpPr>
          <p:cNvPr id="1134" name="Google Shape;1134;p106"/>
          <p:cNvSpPr txBox="1"/>
          <p:nvPr/>
        </p:nvSpPr>
        <p:spPr>
          <a:xfrm>
            <a:off x="6002495" y="2307785"/>
            <a:ext cx="1701600" cy="15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50" lIns="0" spcFirstLastPara="1" rIns="0" wrap="square" tIns="914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4D5050"/>
              </a:buClr>
              <a:buSzPts val="2200"/>
              <a:buFont typeface="Arial"/>
              <a:buNone/>
            </a:pPr>
            <a:r>
              <a:rPr b="1" lang="en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Ask Cassie &amp; AI Agents</a:t>
            </a:r>
            <a:endParaRPr b="1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11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Ask questions about your data and get instant answers without exports, external tools, or manual analysis.</a:t>
            </a:r>
            <a:endParaRPr sz="11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135" name="Google Shape;1135;p106"/>
          <p:cNvSpPr txBox="1"/>
          <p:nvPr/>
        </p:nvSpPr>
        <p:spPr>
          <a:xfrm>
            <a:off x="3748447" y="2310785"/>
            <a:ext cx="1656600" cy="169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50" lIns="0" spcFirstLastPara="1" rIns="0" wrap="square" tIns="914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4D5050"/>
              </a:buClr>
              <a:buSzPts val="2200"/>
              <a:buFont typeface="Arial"/>
              <a:buNone/>
            </a:pPr>
            <a:r>
              <a:rPr b="1" lang="en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Advanced Workflows</a:t>
            </a:r>
            <a:endParaRPr b="1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4D5050"/>
              </a:buClr>
              <a:buSzPts val="2200"/>
              <a:buFont typeface="Arial"/>
              <a:buNone/>
            </a:pPr>
            <a:r>
              <a:rPr lang="en" sz="11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Design drag-and-drop workflows to automate processes with rules, actions, and approvals across products.</a:t>
            </a:r>
            <a:endParaRPr b="1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chemeClr val="accent5"/>
        </a:solidFill>
      </p:bgPr>
    </p:bg>
    <p:spTree>
      <p:nvGrpSpPr>
        <p:cNvPr id="1139" name="Shape 1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0" name="Google Shape;1140;p107"/>
          <p:cNvSpPr txBox="1"/>
          <p:nvPr>
            <p:ph type="title"/>
          </p:nvPr>
        </p:nvSpPr>
        <p:spPr>
          <a:xfrm>
            <a:off x="419825" y="292625"/>
            <a:ext cx="8355300" cy="58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Automate Processes With </a:t>
            </a:r>
            <a:r>
              <a:rPr lang="en">
                <a:solidFill>
                  <a:schemeClr val="dk2"/>
                </a:solidFill>
              </a:rPr>
              <a:t>Agents &amp; Workflows</a:t>
            </a:r>
            <a:endParaRPr>
              <a:solidFill>
                <a:schemeClr val="dk2"/>
              </a:solidFill>
            </a:endParaRPr>
          </a:p>
        </p:txBody>
      </p:sp>
      <p:pic>
        <p:nvPicPr>
          <p:cNvPr id="1141" name="Google Shape;1141;p107" title="Intelligence – Advanced Workflow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9138" y="1878864"/>
            <a:ext cx="4144474" cy="3251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2" name="Google Shape;1142;p107" title="Intelligence – AI Agent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70388" y="1860368"/>
            <a:ext cx="4144474" cy="3251251"/>
          </a:xfrm>
          <a:prstGeom prst="rect">
            <a:avLst/>
          </a:prstGeom>
          <a:noFill/>
          <a:ln>
            <a:noFill/>
          </a:ln>
        </p:spPr>
      </p:pic>
      <p:sp>
        <p:nvSpPr>
          <p:cNvPr id="1143" name="Google Shape;1143;p107"/>
          <p:cNvSpPr/>
          <p:nvPr/>
        </p:nvSpPr>
        <p:spPr>
          <a:xfrm>
            <a:off x="419825" y="938443"/>
            <a:ext cx="3631200" cy="1120800"/>
          </a:xfrm>
          <a:prstGeom prst="roundRect">
            <a:avLst>
              <a:gd fmla="val 7271" name="adj"/>
            </a:avLst>
          </a:prstGeom>
          <a:solidFill>
            <a:srgbClr val="FFFFFF"/>
          </a:solidFill>
          <a:ln>
            <a:noFill/>
          </a:ln>
          <a:effectLst>
            <a:outerShdw blurRad="157163" rotWithShape="0" algn="bl" dir="5400000" dist="19050">
              <a:schemeClr val="lt2">
                <a:alpha val="9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4" name="Google Shape;1144;p107"/>
          <p:cNvSpPr txBox="1"/>
          <p:nvPr>
            <p:ph idx="1" type="body"/>
          </p:nvPr>
        </p:nvSpPr>
        <p:spPr>
          <a:xfrm>
            <a:off x="510500" y="1314993"/>
            <a:ext cx="3472500" cy="69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Advanced Workflows: </a:t>
            </a:r>
            <a:r>
              <a:rPr lang="en"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Design drag-and-drop workflows to automate processes with rules, actions, and approvals across products.</a:t>
            </a:r>
            <a:endParaRPr sz="1000">
              <a:solidFill>
                <a:schemeClr val="dk1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1145" name="Google Shape;1145;p107"/>
          <p:cNvSpPr/>
          <p:nvPr/>
        </p:nvSpPr>
        <p:spPr>
          <a:xfrm>
            <a:off x="510500" y="1060593"/>
            <a:ext cx="1113600" cy="254400"/>
          </a:xfrm>
          <a:prstGeom prst="roundRect">
            <a:avLst>
              <a:gd fmla="val 5000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COMING SOON</a:t>
            </a:r>
            <a:endParaRPr sz="900">
              <a:solidFill>
                <a:schemeClr val="dk1"/>
              </a:solidFill>
              <a:latin typeface="Inter ExtraBold"/>
              <a:ea typeface="Inter ExtraBold"/>
              <a:cs typeface="Inter ExtraBold"/>
              <a:sym typeface="Inter ExtraBold"/>
            </a:endParaRPr>
          </a:p>
        </p:txBody>
      </p:sp>
      <p:sp>
        <p:nvSpPr>
          <p:cNvPr id="1146" name="Google Shape;1146;p107"/>
          <p:cNvSpPr/>
          <p:nvPr/>
        </p:nvSpPr>
        <p:spPr>
          <a:xfrm>
            <a:off x="4927025" y="938443"/>
            <a:ext cx="3631200" cy="1120800"/>
          </a:xfrm>
          <a:prstGeom prst="roundRect">
            <a:avLst>
              <a:gd fmla="val 7271" name="adj"/>
            </a:avLst>
          </a:prstGeom>
          <a:solidFill>
            <a:srgbClr val="FFFFFF"/>
          </a:solidFill>
          <a:ln>
            <a:noFill/>
          </a:ln>
          <a:effectLst>
            <a:outerShdw blurRad="157163" rotWithShape="0" algn="bl" dir="5400000" dist="19050">
              <a:schemeClr val="lt2">
                <a:alpha val="9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7" name="Google Shape;1147;p107"/>
          <p:cNvSpPr txBox="1"/>
          <p:nvPr>
            <p:ph idx="1" type="body"/>
          </p:nvPr>
        </p:nvSpPr>
        <p:spPr>
          <a:xfrm>
            <a:off x="5034550" y="1315000"/>
            <a:ext cx="3293400" cy="69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AI Agents:</a:t>
            </a:r>
            <a:r>
              <a:rPr lang="en"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 Use agents to execute defined tasks, such as creating assessment plans or enforcing policy requirements.</a:t>
            </a:r>
            <a:endParaRPr sz="1000">
              <a:solidFill>
                <a:schemeClr val="dk1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1148" name="Google Shape;1148;p107"/>
          <p:cNvSpPr/>
          <p:nvPr/>
        </p:nvSpPr>
        <p:spPr>
          <a:xfrm>
            <a:off x="5034550" y="1060593"/>
            <a:ext cx="1113600" cy="254400"/>
          </a:xfrm>
          <a:prstGeom prst="roundRect">
            <a:avLst>
              <a:gd fmla="val 5000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NEW</a:t>
            </a:r>
            <a:endParaRPr sz="900">
              <a:solidFill>
                <a:schemeClr val="dk1"/>
              </a:solidFill>
              <a:latin typeface="Inter ExtraBold"/>
              <a:ea typeface="Inter ExtraBold"/>
              <a:cs typeface="Inter ExtraBold"/>
              <a:sym typeface="Inter ExtraBold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2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6" name="Shape 1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" name="Google Shape;1157;p109"/>
          <p:cNvSpPr txBox="1"/>
          <p:nvPr>
            <p:ph type="title"/>
          </p:nvPr>
        </p:nvSpPr>
        <p:spPr>
          <a:xfrm>
            <a:off x="5175550" y="2129050"/>
            <a:ext cx="3253500" cy="53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Name</a:t>
            </a:r>
            <a:endParaRPr sz="2300"/>
          </a:p>
        </p:txBody>
      </p:sp>
      <p:sp>
        <p:nvSpPr>
          <p:cNvPr id="1158" name="Google Shape;1158;p109"/>
          <p:cNvSpPr txBox="1"/>
          <p:nvPr>
            <p:ph idx="2" type="title"/>
          </p:nvPr>
        </p:nvSpPr>
        <p:spPr>
          <a:xfrm>
            <a:off x="5175525" y="2583350"/>
            <a:ext cx="3253500" cy="4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email</a:t>
            </a:r>
            <a:r>
              <a:rPr b="1" lang="en" sz="1600"/>
              <a:t>@coursedog.com</a:t>
            </a:r>
            <a:endParaRPr b="1" sz="16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32C6D"/>
      </a:dk1>
      <a:lt1>
        <a:srgbClr val="DBE5FF"/>
      </a:lt1>
      <a:dk2>
        <a:srgbClr val="4E80FF"/>
      </a:dk2>
      <a:lt2>
        <a:srgbClr val="1E0FE8"/>
      </a:lt2>
      <a:accent1>
        <a:srgbClr val="85F2EC"/>
      </a:accent1>
      <a:accent2>
        <a:srgbClr val="BF88FF"/>
      </a:accent2>
      <a:accent3>
        <a:srgbClr val="FAC2A5"/>
      </a:accent3>
      <a:accent4>
        <a:srgbClr val="CFEF8B"/>
      </a:accent4>
      <a:accent5>
        <a:srgbClr val="F8FAFF"/>
      </a:accent5>
      <a:accent6>
        <a:srgbClr val="E7FCFB"/>
      </a:accent6>
      <a:hlink>
        <a:srgbClr val="4E80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