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  <p:sldId id="258" r:id="rId7"/>
    <p:sldId id="262" r:id="rId8"/>
    <p:sldId id="263" r:id="rId9"/>
    <p:sldId id="261" r:id="rId10"/>
    <p:sldId id="264" r:id="rId11"/>
    <p:sldId id="268" r:id="rId12"/>
    <p:sldId id="266" r:id="rId13"/>
    <p:sldId id="269" r:id="rId14"/>
    <p:sldId id="270" r:id="rId15"/>
    <p:sldId id="271" r:id="rId16"/>
    <p:sldId id="272" r:id="rId17"/>
    <p:sldId id="265" r:id="rId18"/>
    <p:sldId id="274" r:id="rId19"/>
    <p:sldId id="275" r:id="rId20"/>
    <p:sldId id="259" r:id="rId21"/>
  </p:sldIdLst>
  <p:sldSz cx="18288000" cy="10287000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Lato Heavy" panose="020B0604020202020204" charset="0"/>
      <p:regular r:id="rId26"/>
    </p:embeddedFont>
    <p:embeddedFont>
      <p:font typeface="Noto Serif Ethiopic Semi Condensed Medium" panose="020B0604020202020204" charset="0"/>
      <p:regular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2" d="100"/>
          <a:sy n="72" d="100"/>
        </p:scale>
        <p:origin x="65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5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4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3.fntdata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2.fntdata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rber, Jake" userId="2652fc20-2f77-4cf6-b0c2-5188be6809aa" providerId="ADAL" clId="{CF46BAF3-ADB2-42B7-8FBB-162FFA3A5972}"/>
    <pc:docChg chg="undo custSel addSld delSld modSld sldOrd">
      <pc:chgData name="Barber, Jake" userId="2652fc20-2f77-4cf6-b0c2-5188be6809aa" providerId="ADAL" clId="{CF46BAF3-ADB2-42B7-8FBB-162FFA3A5972}" dt="2026-09-21T02:11:38.186" v="2523" actId="20577"/>
      <pc:docMkLst>
        <pc:docMk/>
      </pc:docMkLst>
      <pc:sldChg chg="delSp modSp mod">
        <pc:chgData name="Barber, Jake" userId="2652fc20-2f77-4cf6-b0c2-5188be6809aa" providerId="ADAL" clId="{CF46BAF3-ADB2-42B7-8FBB-162FFA3A5972}" dt="2026-09-21T02:03:27.631" v="2519" actId="20577"/>
        <pc:sldMkLst>
          <pc:docMk/>
          <pc:sldMk cId="0" sldId="257"/>
        </pc:sldMkLst>
        <pc:spChg chg="del">
          <ac:chgData name="Barber, Jake" userId="2652fc20-2f77-4cf6-b0c2-5188be6809aa" providerId="ADAL" clId="{CF46BAF3-ADB2-42B7-8FBB-162FFA3A5972}" dt="2026-09-11T15:42:15.299" v="2493" actId="478"/>
          <ac:spMkLst>
            <pc:docMk/>
            <pc:sldMk cId="0" sldId="257"/>
            <ac:spMk id="7" creationId="{00000000-0000-0000-0000-000000000000}"/>
          </ac:spMkLst>
        </pc:spChg>
        <pc:spChg chg="mod">
          <ac:chgData name="Barber, Jake" userId="2652fc20-2f77-4cf6-b0c2-5188be6809aa" providerId="ADAL" clId="{CF46BAF3-ADB2-42B7-8FBB-162FFA3A5972}" dt="2026-09-11T15:42:23.985" v="2499" actId="20577"/>
          <ac:spMkLst>
            <pc:docMk/>
            <pc:sldMk cId="0" sldId="257"/>
            <ac:spMk id="8" creationId="{00000000-0000-0000-0000-000000000000}"/>
          </ac:spMkLst>
        </pc:spChg>
        <pc:spChg chg="mod">
          <ac:chgData name="Barber, Jake" userId="2652fc20-2f77-4cf6-b0c2-5188be6809aa" providerId="ADAL" clId="{CF46BAF3-ADB2-42B7-8FBB-162FFA3A5972}" dt="2026-09-21T02:03:27.631" v="2519" actId="20577"/>
          <ac:spMkLst>
            <pc:docMk/>
            <pc:sldMk cId="0" sldId="257"/>
            <ac:spMk id="9" creationId="{00000000-0000-0000-0000-000000000000}"/>
          </ac:spMkLst>
        </pc:spChg>
      </pc:sldChg>
      <pc:sldChg chg="delSp modSp mod">
        <pc:chgData name="Barber, Jake" userId="2652fc20-2f77-4cf6-b0c2-5188be6809aa" providerId="ADAL" clId="{CF46BAF3-ADB2-42B7-8FBB-162FFA3A5972}" dt="2026-09-11T15:41:38.622" v="2490" actId="478"/>
        <pc:sldMkLst>
          <pc:docMk/>
          <pc:sldMk cId="0" sldId="258"/>
        </pc:sldMkLst>
        <pc:spChg chg="mod">
          <ac:chgData name="Barber, Jake" userId="2652fc20-2f77-4cf6-b0c2-5188be6809aa" providerId="ADAL" clId="{CF46BAF3-ADB2-42B7-8FBB-162FFA3A5972}" dt="2026-08-28T13:23:57.122" v="24" actId="20577"/>
          <ac:spMkLst>
            <pc:docMk/>
            <pc:sldMk cId="0" sldId="258"/>
            <ac:spMk id="6" creationId="{00000000-0000-0000-0000-000000000000}"/>
          </ac:spMkLst>
        </pc:spChg>
        <pc:spChg chg="del">
          <ac:chgData name="Barber, Jake" userId="2652fc20-2f77-4cf6-b0c2-5188be6809aa" providerId="ADAL" clId="{CF46BAF3-ADB2-42B7-8FBB-162FFA3A5972}" dt="2026-09-11T15:41:38.622" v="2490" actId="478"/>
          <ac:spMkLst>
            <pc:docMk/>
            <pc:sldMk cId="0" sldId="258"/>
            <ac:spMk id="7" creationId="{00000000-0000-0000-0000-000000000000}"/>
          </ac:spMkLst>
        </pc:spChg>
        <pc:spChg chg="mod">
          <ac:chgData name="Barber, Jake" userId="2652fc20-2f77-4cf6-b0c2-5188be6809aa" providerId="ADAL" clId="{CF46BAF3-ADB2-42B7-8FBB-162FFA3A5972}" dt="2026-08-28T13:24:16.794" v="31" actId="20577"/>
          <ac:spMkLst>
            <pc:docMk/>
            <pc:sldMk cId="0" sldId="258"/>
            <ac:spMk id="8" creationId="{00000000-0000-0000-0000-000000000000}"/>
          </ac:spMkLst>
        </pc:spChg>
      </pc:sldChg>
      <pc:sldChg chg="ord">
        <pc:chgData name="Barber, Jake" userId="2652fc20-2f77-4cf6-b0c2-5188be6809aa" providerId="ADAL" clId="{CF46BAF3-ADB2-42B7-8FBB-162FFA3A5972}" dt="2026-08-28T14:34:35.605" v="2489"/>
        <pc:sldMkLst>
          <pc:docMk/>
          <pc:sldMk cId="0" sldId="259"/>
        </pc:sldMkLst>
      </pc:sldChg>
      <pc:sldChg chg="del">
        <pc:chgData name="Barber, Jake" userId="2652fc20-2f77-4cf6-b0c2-5188be6809aa" providerId="ADAL" clId="{CF46BAF3-ADB2-42B7-8FBB-162FFA3A5972}" dt="2026-09-21T02:02:40.287" v="2516" actId="47"/>
        <pc:sldMkLst>
          <pc:docMk/>
          <pc:sldMk cId="4224666098" sldId="260"/>
        </pc:sldMkLst>
      </pc:sldChg>
      <pc:sldChg chg="addSp delSp modSp mod ord">
        <pc:chgData name="Barber, Jake" userId="2652fc20-2f77-4cf6-b0c2-5188be6809aa" providerId="ADAL" clId="{CF46BAF3-ADB2-42B7-8FBB-162FFA3A5972}" dt="2026-09-11T15:45:01.858" v="2512" actId="313"/>
        <pc:sldMkLst>
          <pc:docMk/>
          <pc:sldMk cId="214545340" sldId="261"/>
        </pc:sldMkLst>
        <pc:spChg chg="mod">
          <ac:chgData name="Barber, Jake" userId="2652fc20-2f77-4cf6-b0c2-5188be6809aa" providerId="ADAL" clId="{CF46BAF3-ADB2-42B7-8FBB-162FFA3A5972}" dt="2026-08-28T13:29:16.283" v="406" actId="20577"/>
          <ac:spMkLst>
            <pc:docMk/>
            <pc:sldMk cId="214545340" sldId="261"/>
            <ac:spMk id="6" creationId="{00000000-0000-0000-0000-000000000000}"/>
          </ac:spMkLst>
        </pc:spChg>
        <pc:spChg chg="add del mod">
          <ac:chgData name="Barber, Jake" userId="2652fc20-2f77-4cf6-b0c2-5188be6809aa" providerId="ADAL" clId="{CF46BAF3-ADB2-42B7-8FBB-162FFA3A5972}" dt="2026-09-11T15:43:07.164" v="2501" actId="478"/>
          <ac:spMkLst>
            <pc:docMk/>
            <pc:sldMk cId="214545340" sldId="261"/>
            <ac:spMk id="7" creationId="{00000000-0000-0000-0000-000000000000}"/>
          </ac:spMkLst>
        </pc:spChg>
        <pc:spChg chg="mod">
          <ac:chgData name="Barber, Jake" userId="2652fc20-2f77-4cf6-b0c2-5188be6809aa" providerId="ADAL" clId="{CF46BAF3-ADB2-42B7-8FBB-162FFA3A5972}" dt="2026-08-28T13:29:43.936" v="421" actId="20577"/>
          <ac:spMkLst>
            <pc:docMk/>
            <pc:sldMk cId="214545340" sldId="261"/>
            <ac:spMk id="8" creationId="{00000000-0000-0000-0000-000000000000}"/>
          </ac:spMkLst>
        </pc:spChg>
        <pc:spChg chg="mod">
          <ac:chgData name="Barber, Jake" userId="2652fc20-2f77-4cf6-b0c2-5188be6809aa" providerId="ADAL" clId="{CF46BAF3-ADB2-42B7-8FBB-162FFA3A5972}" dt="2026-09-11T15:45:01.858" v="2512" actId="313"/>
          <ac:spMkLst>
            <pc:docMk/>
            <pc:sldMk cId="214545340" sldId="261"/>
            <ac:spMk id="9" creationId="{00000000-0000-0000-0000-000000000000}"/>
          </ac:spMkLst>
        </pc:spChg>
      </pc:sldChg>
      <pc:sldChg chg="delSp modSp mod">
        <pc:chgData name="Barber, Jake" userId="2652fc20-2f77-4cf6-b0c2-5188be6809aa" providerId="ADAL" clId="{CF46BAF3-ADB2-42B7-8FBB-162FFA3A5972}" dt="2026-09-11T15:41:44.252" v="2491" actId="478"/>
        <pc:sldMkLst>
          <pc:docMk/>
          <pc:sldMk cId="1329905181" sldId="262"/>
        </pc:sldMkLst>
        <pc:spChg chg="mod">
          <ac:chgData name="Barber, Jake" userId="2652fc20-2f77-4cf6-b0c2-5188be6809aa" providerId="ADAL" clId="{CF46BAF3-ADB2-42B7-8FBB-162FFA3A5972}" dt="2026-08-28T13:25:11.613" v="60" actId="14100"/>
          <ac:spMkLst>
            <pc:docMk/>
            <pc:sldMk cId="1329905181" sldId="262"/>
            <ac:spMk id="6" creationId="{00000000-0000-0000-0000-000000000000}"/>
          </ac:spMkLst>
        </pc:spChg>
        <pc:spChg chg="del">
          <ac:chgData name="Barber, Jake" userId="2652fc20-2f77-4cf6-b0c2-5188be6809aa" providerId="ADAL" clId="{CF46BAF3-ADB2-42B7-8FBB-162FFA3A5972}" dt="2026-09-11T15:41:44.252" v="2491" actId="478"/>
          <ac:spMkLst>
            <pc:docMk/>
            <pc:sldMk cId="1329905181" sldId="262"/>
            <ac:spMk id="7" creationId="{00000000-0000-0000-0000-000000000000}"/>
          </ac:spMkLst>
        </pc:spChg>
        <pc:spChg chg="mod">
          <ac:chgData name="Barber, Jake" userId="2652fc20-2f77-4cf6-b0c2-5188be6809aa" providerId="ADAL" clId="{CF46BAF3-ADB2-42B7-8FBB-162FFA3A5972}" dt="2026-08-28T13:25:24.538" v="67" actId="20577"/>
          <ac:spMkLst>
            <pc:docMk/>
            <pc:sldMk cId="1329905181" sldId="262"/>
            <ac:spMk id="8" creationId="{00000000-0000-0000-0000-000000000000}"/>
          </ac:spMkLst>
        </pc:spChg>
      </pc:sldChg>
      <pc:sldChg chg="delSp modSp add mod">
        <pc:chgData name="Barber, Jake" userId="2652fc20-2f77-4cf6-b0c2-5188be6809aa" providerId="ADAL" clId="{CF46BAF3-ADB2-42B7-8FBB-162FFA3A5972}" dt="2026-09-11T15:41:50.243" v="2492" actId="478"/>
        <pc:sldMkLst>
          <pc:docMk/>
          <pc:sldMk cId="3132990654" sldId="263"/>
        </pc:sldMkLst>
        <pc:spChg chg="mod">
          <ac:chgData name="Barber, Jake" userId="2652fc20-2f77-4cf6-b0c2-5188be6809aa" providerId="ADAL" clId="{CF46BAF3-ADB2-42B7-8FBB-162FFA3A5972}" dt="2026-08-28T13:25:59.675" v="87" actId="20577"/>
          <ac:spMkLst>
            <pc:docMk/>
            <pc:sldMk cId="3132990654" sldId="263"/>
            <ac:spMk id="6" creationId="{00000000-0000-0000-0000-000000000000}"/>
          </ac:spMkLst>
        </pc:spChg>
        <pc:spChg chg="del">
          <ac:chgData name="Barber, Jake" userId="2652fc20-2f77-4cf6-b0c2-5188be6809aa" providerId="ADAL" clId="{CF46BAF3-ADB2-42B7-8FBB-162FFA3A5972}" dt="2026-09-11T15:41:50.243" v="2492" actId="478"/>
          <ac:spMkLst>
            <pc:docMk/>
            <pc:sldMk cId="3132990654" sldId="263"/>
            <ac:spMk id="7" creationId="{00000000-0000-0000-0000-000000000000}"/>
          </ac:spMkLst>
        </pc:spChg>
        <pc:spChg chg="mod">
          <ac:chgData name="Barber, Jake" userId="2652fc20-2f77-4cf6-b0c2-5188be6809aa" providerId="ADAL" clId="{CF46BAF3-ADB2-42B7-8FBB-162FFA3A5972}" dt="2026-08-28T13:33:52.201" v="680" actId="948"/>
          <ac:spMkLst>
            <pc:docMk/>
            <pc:sldMk cId="3132990654" sldId="263"/>
            <ac:spMk id="8" creationId="{00000000-0000-0000-0000-000000000000}"/>
          </ac:spMkLst>
        </pc:spChg>
      </pc:sldChg>
      <pc:sldChg chg="modSp add mod ord">
        <pc:chgData name="Barber, Jake" userId="2652fc20-2f77-4cf6-b0c2-5188be6809aa" providerId="ADAL" clId="{CF46BAF3-ADB2-42B7-8FBB-162FFA3A5972}" dt="2026-08-28T14:21:48.033" v="2184" actId="12"/>
        <pc:sldMkLst>
          <pc:docMk/>
          <pc:sldMk cId="1039935714" sldId="264"/>
        </pc:sldMkLst>
        <pc:spChg chg="mod">
          <ac:chgData name="Barber, Jake" userId="2652fc20-2f77-4cf6-b0c2-5188be6809aa" providerId="ADAL" clId="{CF46BAF3-ADB2-42B7-8FBB-162FFA3A5972}" dt="2026-08-28T13:50:21.851" v="892" actId="14100"/>
          <ac:spMkLst>
            <pc:docMk/>
            <pc:sldMk cId="1039935714" sldId="264"/>
            <ac:spMk id="6" creationId="{00000000-0000-0000-0000-000000000000}"/>
          </ac:spMkLst>
        </pc:spChg>
        <pc:spChg chg="mod">
          <ac:chgData name="Barber, Jake" userId="2652fc20-2f77-4cf6-b0c2-5188be6809aa" providerId="ADAL" clId="{CF46BAF3-ADB2-42B7-8FBB-162FFA3A5972}" dt="2026-08-28T13:50:25.253" v="899" actId="20577"/>
          <ac:spMkLst>
            <pc:docMk/>
            <pc:sldMk cId="1039935714" sldId="264"/>
            <ac:spMk id="7" creationId="{00000000-0000-0000-0000-000000000000}"/>
          </ac:spMkLst>
        </pc:spChg>
        <pc:spChg chg="mod">
          <ac:chgData name="Barber, Jake" userId="2652fc20-2f77-4cf6-b0c2-5188be6809aa" providerId="ADAL" clId="{CF46BAF3-ADB2-42B7-8FBB-162FFA3A5972}" dt="2026-08-28T14:21:48.033" v="2184" actId="12"/>
          <ac:spMkLst>
            <pc:docMk/>
            <pc:sldMk cId="1039935714" sldId="264"/>
            <ac:spMk id="8" creationId="{00000000-0000-0000-0000-000000000000}"/>
          </ac:spMkLst>
        </pc:spChg>
      </pc:sldChg>
      <pc:sldChg chg="delSp modSp add mod ord">
        <pc:chgData name="Barber, Jake" userId="2652fc20-2f77-4cf6-b0c2-5188be6809aa" providerId="ADAL" clId="{CF46BAF3-ADB2-42B7-8FBB-162FFA3A5972}" dt="2026-09-21T02:09:03.892" v="2521" actId="478"/>
        <pc:sldMkLst>
          <pc:docMk/>
          <pc:sldMk cId="2354805132" sldId="265"/>
        </pc:sldMkLst>
        <pc:spChg chg="mod">
          <ac:chgData name="Barber, Jake" userId="2652fc20-2f77-4cf6-b0c2-5188be6809aa" providerId="ADAL" clId="{CF46BAF3-ADB2-42B7-8FBB-162FFA3A5972}" dt="2026-08-28T14:25:33.518" v="2272" actId="20577"/>
          <ac:spMkLst>
            <pc:docMk/>
            <pc:sldMk cId="2354805132" sldId="265"/>
            <ac:spMk id="6" creationId="{00000000-0000-0000-0000-000000000000}"/>
          </ac:spMkLst>
        </pc:spChg>
        <pc:spChg chg="del">
          <ac:chgData name="Barber, Jake" userId="2652fc20-2f77-4cf6-b0c2-5188be6809aa" providerId="ADAL" clId="{CF46BAF3-ADB2-42B7-8FBB-162FFA3A5972}" dt="2026-09-21T02:09:03.892" v="2521" actId="478"/>
          <ac:spMkLst>
            <pc:docMk/>
            <pc:sldMk cId="2354805132" sldId="265"/>
            <ac:spMk id="7" creationId="{00000000-0000-0000-0000-000000000000}"/>
          </ac:spMkLst>
        </pc:spChg>
        <pc:spChg chg="mod">
          <ac:chgData name="Barber, Jake" userId="2652fc20-2f77-4cf6-b0c2-5188be6809aa" providerId="ADAL" clId="{CF46BAF3-ADB2-42B7-8FBB-162FFA3A5972}" dt="2026-08-28T14:25:55.962" v="2283" actId="20577"/>
          <ac:spMkLst>
            <pc:docMk/>
            <pc:sldMk cId="2354805132" sldId="265"/>
            <ac:spMk id="8" creationId="{00000000-0000-0000-0000-000000000000}"/>
          </ac:spMkLst>
        </pc:spChg>
        <pc:spChg chg="del">
          <ac:chgData name="Barber, Jake" userId="2652fc20-2f77-4cf6-b0c2-5188be6809aa" providerId="ADAL" clId="{CF46BAF3-ADB2-42B7-8FBB-162FFA3A5972}" dt="2026-08-28T14:26:00.823" v="2284" actId="478"/>
          <ac:spMkLst>
            <pc:docMk/>
            <pc:sldMk cId="2354805132" sldId="265"/>
            <ac:spMk id="9" creationId="{00000000-0000-0000-0000-000000000000}"/>
          </ac:spMkLst>
        </pc:spChg>
      </pc:sldChg>
      <pc:sldChg chg="modSp add mod">
        <pc:chgData name="Barber, Jake" userId="2652fc20-2f77-4cf6-b0c2-5188be6809aa" providerId="ADAL" clId="{CF46BAF3-ADB2-42B7-8FBB-162FFA3A5972}" dt="2026-09-21T02:05:04.459" v="2520" actId="13926"/>
        <pc:sldMkLst>
          <pc:docMk/>
          <pc:sldMk cId="1249146282" sldId="266"/>
        </pc:sldMkLst>
        <pc:spChg chg="mod">
          <ac:chgData name="Barber, Jake" userId="2652fc20-2f77-4cf6-b0c2-5188be6809aa" providerId="ADAL" clId="{CF46BAF3-ADB2-42B7-8FBB-162FFA3A5972}" dt="2026-08-28T13:47:39.442" v="753" actId="20577"/>
          <ac:spMkLst>
            <pc:docMk/>
            <pc:sldMk cId="1249146282" sldId="266"/>
            <ac:spMk id="7" creationId="{00000000-0000-0000-0000-000000000000}"/>
          </ac:spMkLst>
        </pc:spChg>
        <pc:spChg chg="mod">
          <ac:chgData name="Barber, Jake" userId="2652fc20-2f77-4cf6-b0c2-5188be6809aa" providerId="ADAL" clId="{CF46BAF3-ADB2-42B7-8FBB-162FFA3A5972}" dt="2026-08-28T13:48:30.322" v="782" actId="313"/>
          <ac:spMkLst>
            <pc:docMk/>
            <pc:sldMk cId="1249146282" sldId="266"/>
            <ac:spMk id="8" creationId="{00000000-0000-0000-0000-000000000000}"/>
          </ac:spMkLst>
        </pc:spChg>
        <pc:spChg chg="mod">
          <ac:chgData name="Barber, Jake" userId="2652fc20-2f77-4cf6-b0c2-5188be6809aa" providerId="ADAL" clId="{CF46BAF3-ADB2-42B7-8FBB-162FFA3A5972}" dt="2026-09-21T02:05:04.459" v="2520" actId="13926"/>
          <ac:spMkLst>
            <pc:docMk/>
            <pc:sldMk cId="1249146282" sldId="266"/>
            <ac:spMk id="9" creationId="{00000000-0000-0000-0000-000000000000}"/>
          </ac:spMkLst>
        </pc:spChg>
      </pc:sldChg>
      <pc:sldChg chg="delSp modSp add del mod">
        <pc:chgData name="Barber, Jake" userId="2652fc20-2f77-4cf6-b0c2-5188be6809aa" providerId="ADAL" clId="{CF46BAF3-ADB2-42B7-8FBB-162FFA3A5972}" dt="2026-08-28T14:32:54.112" v="2366" actId="2696"/>
        <pc:sldMkLst>
          <pc:docMk/>
          <pc:sldMk cId="507989351" sldId="267"/>
        </pc:sldMkLst>
        <pc:spChg chg="mod">
          <ac:chgData name="Barber, Jake" userId="2652fc20-2f77-4cf6-b0c2-5188be6809aa" providerId="ADAL" clId="{CF46BAF3-ADB2-42B7-8FBB-162FFA3A5972}" dt="2026-08-28T14:32:47.353" v="2365" actId="20577"/>
          <ac:spMkLst>
            <pc:docMk/>
            <pc:sldMk cId="507989351" sldId="267"/>
            <ac:spMk id="6" creationId="{00000000-0000-0000-0000-000000000000}"/>
          </ac:spMkLst>
        </pc:spChg>
        <pc:spChg chg="del">
          <ac:chgData name="Barber, Jake" userId="2652fc20-2f77-4cf6-b0c2-5188be6809aa" providerId="ADAL" clId="{CF46BAF3-ADB2-42B7-8FBB-162FFA3A5972}" dt="2026-08-28T14:27:25.791" v="2358" actId="478"/>
          <ac:spMkLst>
            <pc:docMk/>
            <pc:sldMk cId="507989351" sldId="267"/>
            <ac:spMk id="7" creationId="{00000000-0000-0000-0000-000000000000}"/>
          </ac:spMkLst>
        </pc:spChg>
        <pc:spChg chg="del mod">
          <ac:chgData name="Barber, Jake" userId="2652fc20-2f77-4cf6-b0c2-5188be6809aa" providerId="ADAL" clId="{CF46BAF3-ADB2-42B7-8FBB-162FFA3A5972}" dt="2026-08-28T14:27:13.248" v="2357"/>
          <ac:spMkLst>
            <pc:docMk/>
            <pc:sldMk cId="507989351" sldId="267"/>
            <ac:spMk id="8" creationId="{00000000-0000-0000-0000-000000000000}"/>
          </ac:spMkLst>
        </pc:spChg>
      </pc:sldChg>
      <pc:sldChg chg="modSp add mod">
        <pc:chgData name="Barber, Jake" userId="2652fc20-2f77-4cf6-b0c2-5188be6809aa" providerId="ADAL" clId="{CF46BAF3-ADB2-42B7-8FBB-162FFA3A5972}" dt="2026-08-28T14:11:10.805" v="1455" actId="20577"/>
        <pc:sldMkLst>
          <pc:docMk/>
          <pc:sldMk cId="287123559" sldId="268"/>
        </pc:sldMkLst>
        <pc:spChg chg="mod">
          <ac:chgData name="Barber, Jake" userId="2652fc20-2f77-4cf6-b0c2-5188be6809aa" providerId="ADAL" clId="{CF46BAF3-ADB2-42B7-8FBB-162FFA3A5972}" dt="2026-08-28T14:09:58.073" v="1323" actId="20577"/>
          <ac:spMkLst>
            <pc:docMk/>
            <pc:sldMk cId="287123559" sldId="268"/>
            <ac:spMk id="6" creationId="{00000000-0000-0000-0000-000000000000}"/>
          </ac:spMkLst>
        </pc:spChg>
        <pc:spChg chg="mod">
          <ac:chgData name="Barber, Jake" userId="2652fc20-2f77-4cf6-b0c2-5188be6809aa" providerId="ADAL" clId="{CF46BAF3-ADB2-42B7-8FBB-162FFA3A5972}" dt="2026-08-28T14:11:10.805" v="1455" actId="20577"/>
          <ac:spMkLst>
            <pc:docMk/>
            <pc:sldMk cId="287123559" sldId="268"/>
            <ac:spMk id="8" creationId="{00000000-0000-0000-0000-000000000000}"/>
          </ac:spMkLst>
        </pc:spChg>
      </pc:sldChg>
      <pc:sldChg chg="new del">
        <pc:chgData name="Barber, Jake" userId="2652fc20-2f77-4cf6-b0c2-5188be6809aa" providerId="ADAL" clId="{CF46BAF3-ADB2-42B7-8FBB-162FFA3A5972}" dt="2026-08-28T14:09:44.601" v="1294" actId="680"/>
        <pc:sldMkLst>
          <pc:docMk/>
          <pc:sldMk cId="3890602838" sldId="268"/>
        </pc:sldMkLst>
      </pc:sldChg>
      <pc:sldChg chg="modSp add mod ord">
        <pc:chgData name="Barber, Jake" userId="2652fc20-2f77-4cf6-b0c2-5188be6809aa" providerId="ADAL" clId="{CF46BAF3-ADB2-42B7-8FBB-162FFA3A5972}" dt="2026-08-28T14:13:46.409" v="1647" actId="20577"/>
        <pc:sldMkLst>
          <pc:docMk/>
          <pc:sldMk cId="4082528818" sldId="269"/>
        </pc:sldMkLst>
        <pc:spChg chg="mod">
          <ac:chgData name="Barber, Jake" userId="2652fc20-2f77-4cf6-b0c2-5188be6809aa" providerId="ADAL" clId="{CF46BAF3-ADB2-42B7-8FBB-162FFA3A5972}" dt="2026-08-28T14:11:49.655" v="1463" actId="20577"/>
          <ac:spMkLst>
            <pc:docMk/>
            <pc:sldMk cId="4082528818" sldId="269"/>
            <ac:spMk id="7" creationId="{00000000-0000-0000-0000-000000000000}"/>
          </ac:spMkLst>
        </pc:spChg>
        <pc:spChg chg="mod">
          <ac:chgData name="Barber, Jake" userId="2652fc20-2f77-4cf6-b0c2-5188be6809aa" providerId="ADAL" clId="{CF46BAF3-ADB2-42B7-8FBB-162FFA3A5972}" dt="2026-08-28T14:13:46.409" v="1647" actId="20577"/>
          <ac:spMkLst>
            <pc:docMk/>
            <pc:sldMk cId="4082528818" sldId="269"/>
            <ac:spMk id="8" creationId="{00000000-0000-0000-0000-000000000000}"/>
          </ac:spMkLst>
        </pc:spChg>
      </pc:sldChg>
      <pc:sldChg chg="modSp add mod ord">
        <pc:chgData name="Barber, Jake" userId="2652fc20-2f77-4cf6-b0c2-5188be6809aa" providerId="ADAL" clId="{CF46BAF3-ADB2-42B7-8FBB-162FFA3A5972}" dt="2026-08-28T14:14:52.397" v="1785" actId="6549"/>
        <pc:sldMkLst>
          <pc:docMk/>
          <pc:sldMk cId="2996293563" sldId="270"/>
        </pc:sldMkLst>
        <pc:spChg chg="mod">
          <ac:chgData name="Barber, Jake" userId="2652fc20-2f77-4cf6-b0c2-5188be6809aa" providerId="ADAL" clId="{CF46BAF3-ADB2-42B7-8FBB-162FFA3A5972}" dt="2026-08-28T14:11:52.964" v="1465" actId="20577"/>
          <ac:spMkLst>
            <pc:docMk/>
            <pc:sldMk cId="2996293563" sldId="270"/>
            <ac:spMk id="7" creationId="{00000000-0000-0000-0000-000000000000}"/>
          </ac:spMkLst>
        </pc:spChg>
        <pc:spChg chg="mod">
          <ac:chgData name="Barber, Jake" userId="2652fc20-2f77-4cf6-b0c2-5188be6809aa" providerId="ADAL" clId="{CF46BAF3-ADB2-42B7-8FBB-162FFA3A5972}" dt="2026-08-28T14:14:52.397" v="1785" actId="6549"/>
          <ac:spMkLst>
            <pc:docMk/>
            <pc:sldMk cId="2996293563" sldId="270"/>
            <ac:spMk id="8" creationId="{00000000-0000-0000-0000-000000000000}"/>
          </ac:spMkLst>
        </pc:spChg>
      </pc:sldChg>
      <pc:sldChg chg="delSp modSp add mod ord">
        <pc:chgData name="Barber, Jake" userId="2652fc20-2f77-4cf6-b0c2-5188be6809aa" providerId="ADAL" clId="{CF46BAF3-ADB2-42B7-8FBB-162FFA3A5972}" dt="2026-08-28T14:23:20.051" v="2200" actId="948"/>
        <pc:sldMkLst>
          <pc:docMk/>
          <pc:sldMk cId="3203264539" sldId="271"/>
        </pc:sldMkLst>
        <pc:spChg chg="mod">
          <ac:chgData name="Barber, Jake" userId="2652fc20-2f77-4cf6-b0c2-5188be6809aa" providerId="ADAL" clId="{CF46BAF3-ADB2-42B7-8FBB-162FFA3A5972}" dt="2026-08-28T14:16:09.521" v="1791" actId="404"/>
          <ac:spMkLst>
            <pc:docMk/>
            <pc:sldMk cId="3203264539" sldId="271"/>
            <ac:spMk id="6" creationId="{00000000-0000-0000-0000-000000000000}"/>
          </ac:spMkLst>
        </pc:spChg>
        <pc:spChg chg="mod">
          <ac:chgData name="Barber, Jake" userId="2652fc20-2f77-4cf6-b0c2-5188be6809aa" providerId="ADAL" clId="{CF46BAF3-ADB2-42B7-8FBB-162FFA3A5972}" dt="2026-08-28T14:17:04.421" v="1806" actId="404"/>
          <ac:spMkLst>
            <pc:docMk/>
            <pc:sldMk cId="3203264539" sldId="271"/>
            <ac:spMk id="7" creationId="{00000000-0000-0000-0000-000000000000}"/>
          </ac:spMkLst>
        </pc:spChg>
        <pc:spChg chg="mod">
          <ac:chgData name="Barber, Jake" userId="2652fc20-2f77-4cf6-b0c2-5188be6809aa" providerId="ADAL" clId="{CF46BAF3-ADB2-42B7-8FBB-162FFA3A5972}" dt="2026-08-28T14:23:20.051" v="2200" actId="948"/>
          <ac:spMkLst>
            <pc:docMk/>
            <pc:sldMk cId="3203264539" sldId="271"/>
            <ac:spMk id="8" creationId="{00000000-0000-0000-0000-000000000000}"/>
          </ac:spMkLst>
        </pc:spChg>
        <pc:spChg chg="del mod">
          <ac:chgData name="Barber, Jake" userId="2652fc20-2f77-4cf6-b0c2-5188be6809aa" providerId="ADAL" clId="{CF46BAF3-ADB2-42B7-8FBB-162FFA3A5972}" dt="2026-08-28T14:20:18.678" v="2176" actId="478"/>
          <ac:spMkLst>
            <pc:docMk/>
            <pc:sldMk cId="3203264539" sldId="271"/>
            <ac:spMk id="9" creationId="{00000000-0000-0000-0000-000000000000}"/>
          </ac:spMkLst>
        </pc:spChg>
      </pc:sldChg>
      <pc:sldChg chg="add del ord">
        <pc:chgData name="Barber, Jake" userId="2652fc20-2f77-4cf6-b0c2-5188be6809aa" providerId="ADAL" clId="{CF46BAF3-ADB2-42B7-8FBB-162FFA3A5972}" dt="2026-08-28T14:17:40.068" v="1811" actId="2890"/>
        <pc:sldMkLst>
          <pc:docMk/>
          <pc:sldMk cId="973808511" sldId="272"/>
        </pc:sldMkLst>
      </pc:sldChg>
      <pc:sldChg chg="modSp add mod">
        <pc:chgData name="Barber, Jake" userId="2652fc20-2f77-4cf6-b0c2-5188be6809aa" providerId="ADAL" clId="{CF46BAF3-ADB2-42B7-8FBB-162FFA3A5972}" dt="2026-08-28T14:25:09.399" v="2252" actId="20577"/>
        <pc:sldMkLst>
          <pc:docMk/>
          <pc:sldMk cId="1527496942" sldId="272"/>
        </pc:sldMkLst>
        <pc:spChg chg="mod">
          <ac:chgData name="Barber, Jake" userId="2652fc20-2f77-4cf6-b0c2-5188be6809aa" providerId="ADAL" clId="{CF46BAF3-ADB2-42B7-8FBB-162FFA3A5972}" dt="2026-08-28T14:24:15.925" v="2203" actId="20577"/>
          <ac:spMkLst>
            <pc:docMk/>
            <pc:sldMk cId="1527496942" sldId="272"/>
            <ac:spMk id="6" creationId="{00000000-0000-0000-0000-000000000000}"/>
          </ac:spMkLst>
        </pc:spChg>
        <pc:spChg chg="mod">
          <ac:chgData name="Barber, Jake" userId="2652fc20-2f77-4cf6-b0c2-5188be6809aa" providerId="ADAL" clId="{CF46BAF3-ADB2-42B7-8FBB-162FFA3A5972}" dt="2026-08-28T14:24:20.951" v="2215" actId="20577"/>
          <ac:spMkLst>
            <pc:docMk/>
            <pc:sldMk cId="1527496942" sldId="272"/>
            <ac:spMk id="7" creationId="{00000000-0000-0000-0000-000000000000}"/>
          </ac:spMkLst>
        </pc:spChg>
        <pc:spChg chg="mod">
          <ac:chgData name="Barber, Jake" userId="2652fc20-2f77-4cf6-b0c2-5188be6809aa" providerId="ADAL" clId="{CF46BAF3-ADB2-42B7-8FBB-162FFA3A5972}" dt="2026-08-28T14:25:09.399" v="2252" actId="20577"/>
          <ac:spMkLst>
            <pc:docMk/>
            <pc:sldMk cId="1527496942" sldId="272"/>
            <ac:spMk id="8" creationId="{00000000-0000-0000-0000-000000000000}"/>
          </ac:spMkLst>
        </pc:spChg>
      </pc:sldChg>
      <pc:sldChg chg="add del">
        <pc:chgData name="Barber, Jake" userId="2652fc20-2f77-4cf6-b0c2-5188be6809aa" providerId="ADAL" clId="{CF46BAF3-ADB2-42B7-8FBB-162FFA3A5972}" dt="2026-09-21T02:02:40.287" v="2516" actId="47"/>
        <pc:sldMkLst>
          <pc:docMk/>
          <pc:sldMk cId="2136467956" sldId="273"/>
        </pc:sldMkLst>
      </pc:sldChg>
      <pc:sldChg chg="delSp modSp add mod">
        <pc:chgData name="Barber, Jake" userId="2652fc20-2f77-4cf6-b0c2-5188be6809aa" providerId="ADAL" clId="{CF46BAF3-ADB2-42B7-8FBB-162FFA3A5972}" dt="2026-09-21T02:11:38.186" v="2523" actId="20577"/>
        <pc:sldMkLst>
          <pc:docMk/>
          <pc:sldMk cId="325992429" sldId="274"/>
        </pc:sldMkLst>
        <pc:spChg chg="mod">
          <ac:chgData name="Barber, Jake" userId="2652fc20-2f77-4cf6-b0c2-5188be6809aa" providerId="ADAL" clId="{CF46BAF3-ADB2-42B7-8FBB-162FFA3A5972}" dt="2026-08-28T14:26:22.286" v="2325" actId="20577"/>
          <ac:spMkLst>
            <pc:docMk/>
            <pc:sldMk cId="325992429" sldId="274"/>
            <ac:spMk id="6" creationId="{00000000-0000-0000-0000-000000000000}"/>
          </ac:spMkLst>
        </pc:spChg>
        <pc:spChg chg="del">
          <ac:chgData name="Barber, Jake" userId="2652fc20-2f77-4cf6-b0c2-5188be6809aa" providerId="ADAL" clId="{CF46BAF3-ADB2-42B7-8FBB-162FFA3A5972}" dt="2026-09-21T02:02:56.729" v="2517" actId="478"/>
          <ac:spMkLst>
            <pc:docMk/>
            <pc:sldMk cId="325992429" sldId="274"/>
            <ac:spMk id="7" creationId="{00000000-0000-0000-0000-000000000000}"/>
          </ac:spMkLst>
        </pc:spChg>
        <pc:spChg chg="mod">
          <ac:chgData name="Barber, Jake" userId="2652fc20-2f77-4cf6-b0c2-5188be6809aa" providerId="ADAL" clId="{CF46BAF3-ADB2-42B7-8FBB-162FFA3A5972}" dt="2026-09-21T02:11:38.186" v="2523" actId="20577"/>
          <ac:spMkLst>
            <pc:docMk/>
            <pc:sldMk cId="325992429" sldId="274"/>
            <ac:spMk id="8" creationId="{00000000-0000-0000-0000-000000000000}"/>
          </ac:spMkLst>
        </pc:spChg>
      </pc:sldChg>
      <pc:sldChg chg="delSp modSp add mod">
        <pc:chgData name="Barber, Jake" userId="2652fc20-2f77-4cf6-b0c2-5188be6809aa" providerId="ADAL" clId="{CF46BAF3-ADB2-42B7-8FBB-162FFA3A5972}" dt="2026-09-21T02:11:23.507" v="2522" actId="478"/>
        <pc:sldMkLst>
          <pc:docMk/>
          <pc:sldMk cId="1246196143" sldId="275"/>
        </pc:sldMkLst>
        <pc:spChg chg="mod">
          <ac:chgData name="Barber, Jake" userId="2652fc20-2f77-4cf6-b0c2-5188be6809aa" providerId="ADAL" clId="{CF46BAF3-ADB2-42B7-8FBB-162FFA3A5972}" dt="2026-08-28T14:34:31.432" v="2487" actId="14100"/>
          <ac:spMkLst>
            <pc:docMk/>
            <pc:sldMk cId="1246196143" sldId="275"/>
            <ac:spMk id="6" creationId="{00000000-0000-0000-0000-000000000000}"/>
          </ac:spMkLst>
        </pc:spChg>
        <pc:spChg chg="del">
          <ac:chgData name="Barber, Jake" userId="2652fc20-2f77-4cf6-b0c2-5188be6809aa" providerId="ADAL" clId="{CF46BAF3-ADB2-42B7-8FBB-162FFA3A5972}" dt="2026-09-21T02:11:23.507" v="2522" actId="478"/>
          <ac:spMkLst>
            <pc:docMk/>
            <pc:sldMk cId="1246196143" sldId="275"/>
            <ac:spMk id="7" creationId="{00000000-0000-0000-0000-000000000000}"/>
          </ac:spMkLst>
        </pc:spChg>
        <pc:spChg chg="mod">
          <ac:chgData name="Barber, Jake" userId="2652fc20-2f77-4cf6-b0c2-5188be6809aa" providerId="ADAL" clId="{CF46BAF3-ADB2-42B7-8FBB-162FFA3A5972}" dt="2026-08-28T14:34:13.695" v="2480" actId="20577"/>
          <ac:spMkLst>
            <pc:docMk/>
            <pc:sldMk cId="1246196143" sldId="275"/>
            <ac:spMk id="8" creationId="{00000000-0000-0000-0000-000000000000}"/>
          </ac:spMkLst>
        </pc:spChg>
      </pc:sldChg>
      <pc:sldChg chg="delSp modSp add del mod">
        <pc:chgData name="Barber, Jake" userId="2652fc20-2f77-4cf6-b0c2-5188be6809aa" providerId="ADAL" clId="{CF46BAF3-ADB2-42B7-8FBB-162FFA3A5972}" dt="2026-08-28T14:33:24.677" v="2392" actId="2696"/>
        <pc:sldMkLst>
          <pc:docMk/>
          <pc:sldMk cId="4111879890" sldId="276"/>
        </pc:sldMkLst>
        <pc:spChg chg="del mod">
          <ac:chgData name="Barber, Jake" userId="2652fc20-2f77-4cf6-b0c2-5188be6809aa" providerId="ADAL" clId="{CF46BAF3-ADB2-42B7-8FBB-162FFA3A5972}" dt="2026-08-28T14:33:18.092" v="2391" actId="478"/>
          <ac:spMkLst>
            <pc:docMk/>
            <pc:sldMk cId="4111879890" sldId="276"/>
            <ac:spMk id="8" creationId="{00000000-0000-0000-0000-000000000000}"/>
          </ac:spMkLst>
        </pc:spChg>
      </pc:sldChg>
      <pc:sldChg chg="add del">
        <pc:chgData name="Barber, Jake" userId="2652fc20-2f77-4cf6-b0c2-5188be6809aa" providerId="ADAL" clId="{CF46BAF3-ADB2-42B7-8FBB-162FFA3A5972}" dt="2026-09-21T02:02:40.287" v="2516" actId="47"/>
        <pc:sldMkLst>
          <pc:docMk/>
          <pc:sldMk cId="4231529077" sldId="27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53B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27616" y="6670880"/>
            <a:ext cx="4769527" cy="2754402"/>
          </a:xfrm>
          <a:custGeom>
            <a:avLst/>
            <a:gdLst/>
            <a:ahLst/>
            <a:cxnLst/>
            <a:rect l="l" t="t" r="r" b="b"/>
            <a:pathLst>
              <a:path w="4769527" h="2754402">
                <a:moveTo>
                  <a:pt x="0" y="0"/>
                </a:moveTo>
                <a:lnTo>
                  <a:pt x="4769528" y="0"/>
                </a:lnTo>
                <a:lnTo>
                  <a:pt x="4769528" y="2754403"/>
                </a:lnTo>
                <a:lnTo>
                  <a:pt x="0" y="27544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>
            <a:grpSpLocks noGrp="1" noUngrp="1" noRot="1" noMove="1" noResize="1"/>
          </p:cNvGrpSpPr>
          <p:nvPr/>
        </p:nvGrpSpPr>
        <p:grpSpPr>
          <a:xfrm>
            <a:off x="-1" y="2506211"/>
            <a:ext cx="12923908" cy="3649885"/>
            <a:chOff x="0" y="0"/>
            <a:chExt cx="3465347" cy="961263"/>
          </a:xfrm>
        </p:grpSpPr>
        <p:sp>
          <p:nvSpPr>
            <p:cNvPr id="4" name="Freeform 4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3465347" cy="961263"/>
            </a:xfrm>
            <a:custGeom>
              <a:avLst/>
              <a:gdLst/>
              <a:ahLst/>
              <a:cxnLst/>
              <a:rect l="l" t="t" r="r" b="b"/>
              <a:pathLst>
                <a:path w="3465347" h="961263">
                  <a:moveTo>
                    <a:pt x="3465347" y="0"/>
                  </a:moveTo>
                  <a:lnTo>
                    <a:pt x="3465347" y="961263"/>
                  </a:lnTo>
                  <a:lnTo>
                    <a:pt x="0" y="9612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-47625"/>
              <a:ext cx="3465347" cy="10088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endParaRPr/>
            </a:p>
          </p:txBody>
        </p:sp>
      </p:grpSp>
      <p:grpSp>
        <p:nvGrpSpPr>
          <p:cNvPr id="6" name="Group 6"/>
          <p:cNvGrpSpPr>
            <a:grpSpLocks noGrp="1" noUngrp="1" noRot="1" noMove="1" noResize="1"/>
          </p:cNvGrpSpPr>
          <p:nvPr/>
        </p:nvGrpSpPr>
        <p:grpSpPr>
          <a:xfrm rot="20308050">
            <a:off x="11300647" y="-71388"/>
            <a:ext cx="5782974" cy="7662483"/>
            <a:chOff x="0" y="0"/>
            <a:chExt cx="4909981" cy="5024623"/>
          </a:xfrm>
        </p:grpSpPr>
        <p:sp>
          <p:nvSpPr>
            <p:cNvPr id="7" name="Freeform 7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4909981" cy="5024623"/>
            </a:xfrm>
            <a:custGeom>
              <a:avLst/>
              <a:gdLst/>
              <a:ahLst/>
              <a:cxnLst/>
              <a:rect l="l" t="t" r="r" b="b"/>
              <a:pathLst>
                <a:path w="4909981" h="5024623">
                  <a:moveTo>
                    <a:pt x="2454990" y="0"/>
                  </a:moveTo>
                  <a:cubicBezTo>
                    <a:pt x="1099137" y="0"/>
                    <a:pt x="0" y="1124800"/>
                    <a:pt x="0" y="2512312"/>
                  </a:cubicBezTo>
                  <a:cubicBezTo>
                    <a:pt x="0" y="3899823"/>
                    <a:pt x="1099137" y="5024623"/>
                    <a:pt x="2454990" y="5024623"/>
                  </a:cubicBezTo>
                  <a:cubicBezTo>
                    <a:pt x="3810844" y="5024623"/>
                    <a:pt x="4909981" y="3899823"/>
                    <a:pt x="4909981" y="2512312"/>
                  </a:cubicBezTo>
                  <a:cubicBezTo>
                    <a:pt x="4909981" y="1124800"/>
                    <a:pt x="3810844" y="0"/>
                    <a:pt x="2454990" y="0"/>
                  </a:cubicBezTo>
                  <a:close/>
                </a:path>
              </a:pathLst>
            </a:custGeom>
            <a:solidFill>
              <a:srgbClr val="753BBD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TextBox 8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0311" y="423433"/>
              <a:ext cx="3989360" cy="41301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endParaRPr/>
            </a:p>
          </p:txBody>
        </p:sp>
      </p:grpSp>
      <p:sp>
        <p:nvSpPr>
          <p:cNvPr id="9" name="TextBox 9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7616" y="2768516"/>
            <a:ext cx="9074452" cy="2031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sz="4400" b="1" dirty="0">
                <a:solidFill>
                  <a:srgbClr val="753BBD"/>
                </a:solidFill>
                <a:latin typeface="Lato Heavy"/>
                <a:ea typeface="Lato Heavy"/>
                <a:cs typeface="Lato Heavy"/>
                <a:sym typeface="Lato Heavy"/>
              </a:rPr>
              <a:t>Crawl, Walk, Run: A Phased Approach to CRM Recruit Implementation</a:t>
            </a:r>
          </a:p>
        </p:txBody>
      </p:sp>
      <p:sp>
        <p:nvSpPr>
          <p:cNvPr id="10" name="Freeform 10"/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0173525" y="0"/>
            <a:ext cx="8114475" cy="7878522"/>
          </a:xfrm>
          <a:prstGeom prst="rect">
            <a:avLst/>
          </a:prstGeom>
          <a:blipFill>
            <a:blip r:embed="rId3">
              <a:alphaModFix amt="24000"/>
            </a:blip>
            <a:stretch>
              <a:fillRect t="-12590" r="-19519" b="-112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1" name="TextBox 11"/>
          <p:cNvSpPr txBox="1">
            <a:spLocks/>
          </p:cNvSpPr>
          <p:nvPr/>
        </p:nvSpPr>
        <p:spPr>
          <a:xfrm>
            <a:off x="527616" y="4895724"/>
            <a:ext cx="10309971" cy="9342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167"/>
              </a:lnSpc>
              <a:spcBef>
                <a:spcPct val="0"/>
              </a:spcBef>
            </a:pPr>
            <a:r>
              <a:rPr lang="en-US" sz="3600" dirty="0">
                <a:solidFill>
                  <a:srgbClr val="753BBD"/>
                </a:solidFill>
                <a:latin typeface="Noto Serif Ethiopic Semi Condensed Medium"/>
                <a:ea typeface="Noto Serif Ethiopic Semi Condensed Medium"/>
                <a:cs typeface="Noto Serif Ethiopic Semi Condensed Medium"/>
                <a:sym typeface="Noto Serif Ethiopic Semi Condensed Medium"/>
              </a:rPr>
              <a:t>Mike Planeta &amp; Jake Barber</a:t>
            </a:r>
          </a:p>
        </p:txBody>
      </p:sp>
      <p:grpSp>
        <p:nvGrpSpPr>
          <p:cNvPr id="12" name="Group 12"/>
          <p:cNvGrpSpPr>
            <a:grpSpLocks noGrp="1" noUngrp="1" noRot="1" noMove="1" noResize="1"/>
          </p:cNvGrpSpPr>
          <p:nvPr/>
        </p:nvGrpSpPr>
        <p:grpSpPr>
          <a:xfrm>
            <a:off x="-1" y="9940067"/>
            <a:ext cx="18288001" cy="346933"/>
            <a:chOff x="0" y="0"/>
            <a:chExt cx="5058367" cy="961263"/>
          </a:xfrm>
        </p:grpSpPr>
        <p:sp>
          <p:nvSpPr>
            <p:cNvPr id="13" name="Freeform 13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5058366" cy="961263"/>
            </a:xfrm>
            <a:custGeom>
              <a:avLst/>
              <a:gdLst/>
              <a:ahLst/>
              <a:cxnLst/>
              <a:rect l="l" t="t" r="r" b="b"/>
              <a:pathLst>
                <a:path w="5058366" h="961263">
                  <a:moveTo>
                    <a:pt x="5058366" y="0"/>
                  </a:moveTo>
                  <a:lnTo>
                    <a:pt x="5058366" y="961263"/>
                  </a:lnTo>
                  <a:lnTo>
                    <a:pt x="0" y="9612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6B221"/>
            </a:solidFill>
          </p:spPr>
        </p:sp>
        <p:sp>
          <p:nvSpPr>
            <p:cNvPr id="14" name="TextBox 14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-47625"/>
              <a:ext cx="5058367" cy="10088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53B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132727" y="1"/>
            <a:ext cx="13155274" cy="10287000"/>
          </a:xfrm>
          <a:custGeom>
            <a:avLst/>
            <a:gdLst/>
            <a:ahLst/>
            <a:cxnLst/>
            <a:rect l="l" t="t" r="r" b="b"/>
            <a:pathLst>
              <a:path w="15108469" h="13956449">
                <a:moveTo>
                  <a:pt x="0" y="0"/>
                </a:moveTo>
                <a:lnTo>
                  <a:pt x="15108469" y="0"/>
                </a:lnTo>
                <a:lnTo>
                  <a:pt x="15108469" y="13956449"/>
                </a:lnTo>
                <a:lnTo>
                  <a:pt x="0" y="13956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</a:blip>
            <a:stretch>
              <a:fillRect l="1" t="-3571" r="-14848" b="-32100"/>
            </a:stretch>
          </a:blipFill>
        </p:spPr>
      </p:sp>
      <p:grpSp>
        <p:nvGrpSpPr>
          <p:cNvPr id="3" name="Group 3"/>
          <p:cNvGrpSpPr>
            <a:grpSpLocks noGrp="1" noUngrp="1" noRot="1" noMove="1" noResize="1"/>
          </p:cNvGrpSpPr>
          <p:nvPr/>
        </p:nvGrpSpPr>
        <p:grpSpPr>
          <a:xfrm>
            <a:off x="0" y="0"/>
            <a:ext cx="10265452" cy="10287000"/>
            <a:chOff x="0" y="0"/>
            <a:chExt cx="2703658" cy="2709333"/>
          </a:xfrm>
        </p:grpSpPr>
        <p:sp>
          <p:nvSpPr>
            <p:cNvPr id="4" name="Freeform 4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2703658" cy="2709333"/>
            </a:xfrm>
            <a:custGeom>
              <a:avLst/>
              <a:gdLst/>
              <a:ahLst/>
              <a:cxnLst/>
              <a:rect l="l" t="t" r="r" b="b"/>
              <a:pathLst>
                <a:path w="2703658" h="2709333">
                  <a:moveTo>
                    <a:pt x="0" y="0"/>
                  </a:moveTo>
                  <a:lnTo>
                    <a:pt x="2703658" y="0"/>
                  </a:lnTo>
                  <a:lnTo>
                    <a:pt x="2703658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-47625"/>
              <a:ext cx="2703658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endParaRPr/>
            </a:p>
          </p:txBody>
        </p:sp>
      </p:grpSp>
      <p:sp>
        <p:nvSpPr>
          <p:cNvPr id="6" name="TextBox 6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7616" y="425858"/>
            <a:ext cx="9530784" cy="9718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400"/>
              </a:lnSpc>
              <a:spcBef>
                <a:spcPct val="0"/>
              </a:spcBef>
            </a:pPr>
            <a:r>
              <a:rPr lang="en-US" sz="6000" dirty="0">
                <a:solidFill>
                  <a:srgbClr val="753BBD"/>
                </a:solidFill>
                <a:latin typeface="Lato Heavy"/>
                <a:ea typeface="Lato Heavy"/>
                <a:cs typeface="Lato Heavy"/>
                <a:sym typeface="Lato Heavy"/>
              </a:rPr>
              <a:t>About us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27616" y="3755179"/>
            <a:ext cx="9530784" cy="31297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2800" dirty="0">
                <a:solidFill>
                  <a:srgbClr val="000000"/>
                </a:solidFill>
                <a:latin typeface="Noto Serif Ethiopic Semi Condensed Medium" panose="020B0604020202020204" charset="0"/>
                <a:ea typeface="Noto Serif Ethiopic Semi Condensed Medium"/>
                <a:cs typeface="Noto Serif Ethiopic Semi Condensed Medium"/>
                <a:sym typeface="Noto Serif Ethiopic Semi Condensed Medium"/>
              </a:rPr>
              <a:t>Mike Planeta:</a:t>
            </a:r>
          </a:p>
          <a:p>
            <a:pPr indent="-28575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Noto Serif Ethiopic Semi Condensed Medium" panose="020B0604020202020204" charset="0"/>
                <a:ea typeface="Noto Serif Ethiopic Semi Condensed Medium"/>
                <a:cs typeface="Noto Serif Ethiopic Semi Condensed Medium"/>
                <a:sym typeface="Noto Serif Ethiopic Semi Condensed Medium"/>
              </a:rPr>
              <a:t>Manager, Student Development Technology and Training</a:t>
            </a:r>
          </a:p>
          <a:p>
            <a:pPr indent="-28575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Noto Serif Ethiopic Semi Condensed Medium" panose="020B0604020202020204" charset="0"/>
                <a:ea typeface="Noto Serif Ethiopic Semi Condensed Medium"/>
                <a:cs typeface="Noto Serif Ethiopic Semi Condensed Medium"/>
                <a:sym typeface="Noto Serif Ethiopic Semi Condensed Medium"/>
              </a:rPr>
              <a:t>Has worked at JJC for 10 years, in Higher Ed for 35 years.</a:t>
            </a:r>
          </a:p>
          <a:p>
            <a:pPr indent="-28575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Noto Serif Ethiopic Semi Condensed Medium" panose="020B0604020202020204" charset="0"/>
                <a:ea typeface="Noto Serif Ethiopic Semi Condensed Medium"/>
                <a:cs typeface="Noto Serif Ethiopic Semi Condensed Medium"/>
                <a:sym typeface="Noto Serif Ethiopic Semi Condensed Medium"/>
              </a:rPr>
              <a:t>Internal Project Manager</a:t>
            </a:r>
          </a:p>
          <a:p>
            <a:pPr marL="285750" indent="-285750" algn="l">
              <a:lnSpc>
                <a:spcPts val="2821"/>
              </a:lnSpc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  <a:latin typeface="Noto Serif Ethiopic Semi Condensed Medium" panose="020B0604020202020204" charset="0"/>
              <a:ea typeface="Noto Serif Ethiopic Semi Condensed Medium"/>
              <a:cs typeface="Noto Serif Ethiopic Semi Condensed Medium"/>
              <a:sym typeface="Noto Serif Ethiopic Semi Condensed Medium"/>
            </a:endParaRPr>
          </a:p>
          <a:p>
            <a:pPr marL="285750" indent="-285750" algn="l">
              <a:lnSpc>
                <a:spcPts val="2821"/>
              </a:lnSpc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  <a:latin typeface="Noto Serif Ethiopic Semi Condensed Medium" panose="020B0604020202020204" charset="0"/>
              <a:ea typeface="Noto Serif Ethiopic Semi Condensed Medium"/>
              <a:cs typeface="Noto Serif Ethiopic Semi Condensed Medium"/>
              <a:sym typeface="Noto Serif Ethiopic Semi Condensed Medium"/>
            </a:endParaRPr>
          </a:p>
          <a:p>
            <a:pPr algn="l">
              <a:lnSpc>
                <a:spcPts val="2821"/>
              </a:lnSpc>
            </a:pPr>
            <a:endParaRPr lang="en-US" dirty="0">
              <a:solidFill>
                <a:srgbClr val="000000"/>
              </a:solidFill>
              <a:latin typeface="Noto Serif Ethiopic Semi Condensed Medium" panose="020B0604020202020204" charset="0"/>
              <a:ea typeface="Noto Serif Ethiopic Semi Condensed Medium"/>
              <a:cs typeface="Noto Serif Ethiopic Semi Condensed Medium"/>
              <a:sym typeface="Noto Serif Ethiopic Semi Condensed Medium"/>
            </a:endParaRPr>
          </a:p>
          <a:p>
            <a:pPr algn="l">
              <a:lnSpc>
                <a:spcPts val="2821"/>
              </a:lnSpc>
              <a:spcBef>
                <a:spcPct val="0"/>
              </a:spcBef>
            </a:pPr>
            <a:endParaRPr lang="en-US" dirty="0">
              <a:solidFill>
                <a:srgbClr val="000000"/>
              </a:solidFill>
              <a:latin typeface="Noto Serif Ethiopic Semi Condensed Medium" panose="020B0604020202020204" charset="0"/>
              <a:ea typeface="Noto Serif Ethiopic Semi Condensed Medium"/>
              <a:cs typeface="Noto Serif Ethiopic Semi Condensed Medium"/>
              <a:sym typeface="Noto Serif Ethiopic Semi Condensed Medium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27616" y="7049679"/>
            <a:ext cx="9530784" cy="24833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2800" dirty="0">
                <a:solidFill>
                  <a:srgbClr val="000000"/>
                </a:solidFill>
                <a:latin typeface="Noto Serif Ethiopic Semi Condensed Medium" panose="020B0604020202020204" charset="0"/>
                <a:ea typeface="Noto Serif Ethiopic Semi Condensed Medium"/>
                <a:cs typeface="Noto Serif Ethiopic Semi Condensed Medium"/>
                <a:sym typeface="Noto Serif Ethiopic Semi Condensed Medium"/>
              </a:rPr>
              <a:t>Jake Barber:</a:t>
            </a:r>
          </a:p>
          <a:p>
            <a:pPr indent="-28575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Noto Serif Ethiopic Semi Condensed Medium" panose="020B0604020202020204" charset="0"/>
                <a:ea typeface="Noto Serif Ethiopic Semi Condensed Medium"/>
                <a:cs typeface="Noto Serif Ethiopic Semi Condensed Medium"/>
                <a:sym typeface="Noto Serif Ethiopic Semi Condensed Medium"/>
              </a:rPr>
              <a:t>Manager, Admissions Technical Operations</a:t>
            </a:r>
          </a:p>
          <a:p>
            <a:pPr indent="-28575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Noto Serif Ethiopic Semi Condensed Medium" panose="020B0604020202020204" charset="0"/>
                <a:ea typeface="Noto Serif Ethiopic Semi Condensed Medium"/>
                <a:cs typeface="Noto Serif Ethiopic Semi Condensed Medium"/>
                <a:sym typeface="Noto Serif Ethiopic Semi Condensed Medium"/>
              </a:rPr>
              <a:t>Has worked at JJC for 7.5 years, in Higher Ed for ~13 years.</a:t>
            </a:r>
          </a:p>
          <a:p>
            <a:pPr indent="-28575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Noto Serif Ethiopic Semi Condensed Medium" panose="020B0604020202020204" charset="0"/>
                <a:ea typeface="Noto Serif Ethiopic Semi Condensed Medium"/>
                <a:cs typeface="Noto Serif Ethiopic Semi Condensed Medium"/>
                <a:sym typeface="Noto Serif Ethiopic Semi Condensed Medium"/>
              </a:rPr>
              <a:t>Phase 1 lead/System Administrator</a:t>
            </a:r>
          </a:p>
          <a:p>
            <a:pPr algn="l">
              <a:lnSpc>
                <a:spcPts val="2821"/>
              </a:lnSpc>
              <a:spcBef>
                <a:spcPct val="0"/>
              </a:spcBef>
            </a:pPr>
            <a:endParaRPr lang="en-US" dirty="0">
              <a:solidFill>
                <a:srgbClr val="000000"/>
              </a:solidFill>
              <a:latin typeface="Noto Serif Ethiopic Semi Condensed Medium"/>
              <a:ea typeface="Noto Serif Ethiopic Semi Condensed Medium"/>
              <a:cs typeface="Noto Serif Ethiopic Semi Condensed Medium"/>
              <a:sym typeface="Noto Serif Ethiopic Semi Condensed Medium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Grp="1" noUngrp="1" noRot="1" noMove="1" noResize="1"/>
          </p:cNvGrpSpPr>
          <p:nvPr/>
        </p:nvGrpSpPr>
        <p:grpSpPr>
          <a:xfrm>
            <a:off x="1" y="9624799"/>
            <a:ext cx="18288000" cy="1038543"/>
            <a:chOff x="0" y="0"/>
            <a:chExt cx="5494554" cy="269767"/>
          </a:xfrm>
        </p:grpSpPr>
        <p:sp>
          <p:nvSpPr>
            <p:cNvPr id="3" name="Freeform 3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5494554" cy="269767"/>
            </a:xfrm>
            <a:custGeom>
              <a:avLst/>
              <a:gdLst/>
              <a:ahLst/>
              <a:cxnLst/>
              <a:rect l="l" t="t" r="r" b="b"/>
              <a:pathLst>
                <a:path w="5494554" h="269767">
                  <a:moveTo>
                    <a:pt x="5494554" y="0"/>
                  </a:moveTo>
                  <a:lnTo>
                    <a:pt x="5494554" y="269767"/>
                  </a:lnTo>
                  <a:lnTo>
                    <a:pt x="0" y="2697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53BBD"/>
            </a:solidFill>
          </p:spPr>
        </p:sp>
        <p:sp>
          <p:nvSpPr>
            <p:cNvPr id="4" name="TextBox 4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-47625"/>
              <a:ext cx="5494554" cy="3173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endParaRPr/>
            </a:p>
          </p:txBody>
        </p:sp>
      </p:grpSp>
      <p:sp>
        <p:nvSpPr>
          <p:cNvPr id="5" name="Freeform 5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5066726" y="8426271"/>
            <a:ext cx="2881486" cy="1664058"/>
          </a:xfrm>
          <a:custGeom>
            <a:avLst/>
            <a:gdLst/>
            <a:ahLst/>
            <a:cxnLst/>
            <a:rect l="l" t="t" r="r" b="b"/>
            <a:pathLst>
              <a:path w="2881486" h="1664058">
                <a:moveTo>
                  <a:pt x="0" y="0"/>
                </a:moveTo>
                <a:lnTo>
                  <a:pt x="2881486" y="0"/>
                </a:lnTo>
                <a:lnTo>
                  <a:pt x="2881486" y="1664058"/>
                </a:lnTo>
                <a:lnTo>
                  <a:pt x="0" y="16640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527616" y="425858"/>
            <a:ext cx="9911784" cy="9718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400"/>
              </a:lnSpc>
              <a:spcBef>
                <a:spcPct val="0"/>
              </a:spcBef>
            </a:pPr>
            <a:r>
              <a:rPr lang="en-US" sz="6000" dirty="0">
                <a:solidFill>
                  <a:srgbClr val="753BBD"/>
                </a:solidFill>
                <a:latin typeface="Lato Heavy"/>
                <a:ea typeface="Lato Heavy"/>
                <a:cs typeface="Lato Heavy"/>
                <a:sym typeface="Lato Heavy"/>
              </a:rPr>
              <a:t>Why a Phased Approach?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962400" y="2824162"/>
            <a:ext cx="13985812" cy="37041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47700" lvl="1" indent="-323850" algn="l">
              <a:lnSpc>
                <a:spcPts val="7500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Noto Serif Ethiopic Semi Condensed Medium"/>
                <a:ea typeface="Noto Serif Ethiopic Semi Condensed Medium"/>
                <a:cs typeface="Noto Serif Ethiopic Semi Condensed Medium"/>
                <a:sym typeface="Noto Serif Ethiopic Semi Condensed Medium"/>
              </a:rPr>
              <a:t>Limited resources​</a:t>
            </a:r>
          </a:p>
          <a:p>
            <a:pPr marL="647700" lvl="1" indent="-323850" algn="l">
              <a:lnSpc>
                <a:spcPts val="7500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Noto Serif Ethiopic Semi Condensed Medium"/>
                <a:ea typeface="Noto Serif Ethiopic Semi Condensed Medium"/>
                <a:cs typeface="Noto Serif Ethiopic Semi Condensed Medium"/>
                <a:sym typeface="Noto Serif Ethiopic Semi Condensed Medium"/>
              </a:rPr>
              <a:t>competing priorities​</a:t>
            </a:r>
          </a:p>
          <a:p>
            <a:pPr marL="647700" lvl="1" indent="-323850" algn="l">
              <a:lnSpc>
                <a:spcPts val="7500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Noto Serif Ethiopic Semi Condensed Medium"/>
                <a:ea typeface="Noto Serif Ethiopic Semi Condensed Medium"/>
                <a:cs typeface="Noto Serif Ethiopic Semi Condensed Medium"/>
                <a:sym typeface="Noto Serif Ethiopic Semi Condensed Medium"/>
              </a:rPr>
              <a:t>risk reduction​</a:t>
            </a:r>
          </a:p>
          <a:p>
            <a:pPr marL="647700" lvl="1" indent="-323850" algn="l">
              <a:lnSpc>
                <a:spcPts val="7500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Noto Serif Ethiopic Semi Condensed Medium"/>
                <a:ea typeface="Noto Serif Ethiopic Semi Condensed Medium"/>
                <a:cs typeface="Noto Serif Ethiopic Semi Condensed Medium"/>
                <a:sym typeface="Noto Serif Ethiopic Semi Condensed Medium"/>
              </a:rPr>
              <a:t>faster value realization​</a:t>
            </a:r>
          </a:p>
        </p:txBody>
      </p:sp>
      <p:sp>
        <p:nvSpPr>
          <p:cNvPr id="9" name="Freeform 9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2591322"/>
            <a:ext cx="4093328" cy="7033477"/>
          </a:xfrm>
          <a:custGeom>
            <a:avLst/>
            <a:gdLst/>
            <a:ahLst/>
            <a:cxnLst/>
            <a:rect l="l" t="t" r="r" b="b"/>
            <a:pathLst>
              <a:path w="4093328" h="7033477">
                <a:moveTo>
                  <a:pt x="0" y="0"/>
                </a:moveTo>
                <a:lnTo>
                  <a:pt x="4093328" y="0"/>
                </a:lnTo>
                <a:lnTo>
                  <a:pt x="4093328" y="7033477"/>
                </a:lnTo>
                <a:lnTo>
                  <a:pt x="0" y="70334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</a:blip>
            <a:stretch>
              <a:fillRect l="-242498" b="-15111"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Grp="1" noUngrp="1" noRot="1" noMove="1" noResize="1"/>
          </p:cNvGrpSpPr>
          <p:nvPr/>
        </p:nvGrpSpPr>
        <p:grpSpPr>
          <a:xfrm>
            <a:off x="1" y="9624799"/>
            <a:ext cx="18288000" cy="1038543"/>
            <a:chOff x="0" y="0"/>
            <a:chExt cx="5494554" cy="269767"/>
          </a:xfrm>
        </p:grpSpPr>
        <p:sp>
          <p:nvSpPr>
            <p:cNvPr id="3" name="Freeform 3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5494554" cy="269767"/>
            </a:xfrm>
            <a:custGeom>
              <a:avLst/>
              <a:gdLst/>
              <a:ahLst/>
              <a:cxnLst/>
              <a:rect l="l" t="t" r="r" b="b"/>
              <a:pathLst>
                <a:path w="5494554" h="269767">
                  <a:moveTo>
                    <a:pt x="5494554" y="0"/>
                  </a:moveTo>
                  <a:lnTo>
                    <a:pt x="5494554" y="269767"/>
                  </a:lnTo>
                  <a:lnTo>
                    <a:pt x="0" y="2697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53BBD"/>
            </a:solidFill>
          </p:spPr>
        </p:sp>
        <p:sp>
          <p:nvSpPr>
            <p:cNvPr id="4" name="TextBox 4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-47625"/>
              <a:ext cx="5494554" cy="3173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endParaRPr/>
            </a:p>
          </p:txBody>
        </p:sp>
      </p:grpSp>
      <p:sp>
        <p:nvSpPr>
          <p:cNvPr id="5" name="Freeform 5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5066726" y="8426271"/>
            <a:ext cx="2881486" cy="1664058"/>
          </a:xfrm>
          <a:custGeom>
            <a:avLst/>
            <a:gdLst/>
            <a:ahLst/>
            <a:cxnLst/>
            <a:rect l="l" t="t" r="r" b="b"/>
            <a:pathLst>
              <a:path w="2881486" h="1664058">
                <a:moveTo>
                  <a:pt x="0" y="0"/>
                </a:moveTo>
                <a:lnTo>
                  <a:pt x="2881486" y="0"/>
                </a:lnTo>
                <a:lnTo>
                  <a:pt x="2881486" y="1664058"/>
                </a:lnTo>
                <a:lnTo>
                  <a:pt x="0" y="16640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527616" y="425858"/>
            <a:ext cx="11130984" cy="9718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400"/>
              </a:lnSpc>
              <a:spcBef>
                <a:spcPct val="0"/>
              </a:spcBef>
            </a:pPr>
            <a:r>
              <a:rPr lang="en-US" sz="6000" dirty="0">
                <a:solidFill>
                  <a:srgbClr val="753BBD"/>
                </a:solidFill>
                <a:latin typeface="Lato Heavy"/>
                <a:ea typeface="Lato Heavy"/>
                <a:cs typeface="Lato Heavy"/>
                <a:sym typeface="Lato Heavy"/>
              </a:rPr>
              <a:t>Project Governance &amp; Buy-In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962400" y="2824162"/>
            <a:ext cx="13985812" cy="37041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47700" lvl="1" indent="-323850" algn="l">
              <a:lnSpc>
                <a:spcPts val="7500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Noto Serif Ethiopic Semi Condensed Medium"/>
                <a:ea typeface="Noto Serif Ethiopic Semi Condensed Medium"/>
                <a:cs typeface="Noto Serif Ethiopic Semi Condensed Medium"/>
                <a:sym typeface="Noto Serif Ethiopic Semi Condensed Medium"/>
              </a:rPr>
              <a:t>Executive sponsor​</a:t>
            </a:r>
          </a:p>
          <a:p>
            <a:pPr marL="647700" lvl="1" indent="-323850" algn="l">
              <a:lnSpc>
                <a:spcPts val="7500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Noto Serif Ethiopic Semi Condensed Medium"/>
                <a:ea typeface="Noto Serif Ethiopic Semi Condensed Medium"/>
                <a:cs typeface="Noto Serif Ethiopic Semi Condensed Medium"/>
                <a:sym typeface="Noto Serif Ethiopic Semi Condensed Medium"/>
              </a:rPr>
              <a:t>steering committee​</a:t>
            </a:r>
          </a:p>
          <a:p>
            <a:pPr marL="647700" lvl="1" indent="-323850" algn="l">
              <a:lnSpc>
                <a:spcPts val="7500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Noto Serif Ethiopic Semi Condensed Medium"/>
                <a:ea typeface="Noto Serif Ethiopic Semi Condensed Medium"/>
                <a:cs typeface="Noto Serif Ethiopic Semi Condensed Medium"/>
                <a:sym typeface="Noto Serif Ethiopic Semi Condensed Medium"/>
              </a:rPr>
              <a:t>stakeholder engagement​</a:t>
            </a:r>
          </a:p>
          <a:p>
            <a:pPr marL="647700" lvl="1" indent="-323850" algn="l">
              <a:lnSpc>
                <a:spcPts val="7500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Noto Serif Ethiopic Semi Condensed Medium"/>
                <a:ea typeface="Noto Serif Ethiopic Semi Condensed Medium"/>
                <a:cs typeface="Noto Serif Ethiopic Semi Condensed Medium"/>
                <a:sym typeface="Noto Serif Ethiopic Semi Condensed Medium"/>
              </a:rPr>
              <a:t>decision framework​</a:t>
            </a:r>
          </a:p>
        </p:txBody>
      </p:sp>
      <p:sp>
        <p:nvSpPr>
          <p:cNvPr id="9" name="Freeform 9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2591322"/>
            <a:ext cx="4093328" cy="7033477"/>
          </a:xfrm>
          <a:custGeom>
            <a:avLst/>
            <a:gdLst/>
            <a:ahLst/>
            <a:cxnLst/>
            <a:rect l="l" t="t" r="r" b="b"/>
            <a:pathLst>
              <a:path w="4093328" h="7033477">
                <a:moveTo>
                  <a:pt x="0" y="0"/>
                </a:moveTo>
                <a:lnTo>
                  <a:pt x="4093328" y="0"/>
                </a:lnTo>
                <a:lnTo>
                  <a:pt x="4093328" y="7033477"/>
                </a:lnTo>
                <a:lnTo>
                  <a:pt x="0" y="70334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</a:blip>
            <a:stretch>
              <a:fillRect l="-242498" b="-15111"/>
            </a:stretch>
          </a:blipFill>
        </p:spPr>
      </p:sp>
    </p:spTree>
    <p:extLst>
      <p:ext uri="{BB962C8B-B14F-4D97-AF65-F5344CB8AC3E}">
        <p14:creationId xmlns:p14="http://schemas.microsoft.com/office/powerpoint/2010/main" val="13299051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Grp="1" noUngrp="1" noRot="1" noMove="1" noResize="1"/>
          </p:cNvGrpSpPr>
          <p:nvPr/>
        </p:nvGrpSpPr>
        <p:grpSpPr>
          <a:xfrm>
            <a:off x="1" y="9624799"/>
            <a:ext cx="18288000" cy="1038543"/>
            <a:chOff x="0" y="0"/>
            <a:chExt cx="5494554" cy="269767"/>
          </a:xfrm>
        </p:grpSpPr>
        <p:sp>
          <p:nvSpPr>
            <p:cNvPr id="3" name="Freeform 3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5494554" cy="269767"/>
            </a:xfrm>
            <a:custGeom>
              <a:avLst/>
              <a:gdLst/>
              <a:ahLst/>
              <a:cxnLst/>
              <a:rect l="l" t="t" r="r" b="b"/>
              <a:pathLst>
                <a:path w="5494554" h="269767">
                  <a:moveTo>
                    <a:pt x="5494554" y="0"/>
                  </a:moveTo>
                  <a:lnTo>
                    <a:pt x="5494554" y="269767"/>
                  </a:lnTo>
                  <a:lnTo>
                    <a:pt x="0" y="2697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53BBD"/>
            </a:solidFill>
          </p:spPr>
        </p:sp>
        <p:sp>
          <p:nvSpPr>
            <p:cNvPr id="4" name="TextBox 4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-47625"/>
              <a:ext cx="5494554" cy="3173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endParaRPr/>
            </a:p>
          </p:txBody>
        </p:sp>
      </p:grpSp>
      <p:sp>
        <p:nvSpPr>
          <p:cNvPr id="5" name="Freeform 5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5066726" y="8426271"/>
            <a:ext cx="2881486" cy="1664058"/>
          </a:xfrm>
          <a:custGeom>
            <a:avLst/>
            <a:gdLst/>
            <a:ahLst/>
            <a:cxnLst/>
            <a:rect l="l" t="t" r="r" b="b"/>
            <a:pathLst>
              <a:path w="2881486" h="1664058">
                <a:moveTo>
                  <a:pt x="0" y="0"/>
                </a:moveTo>
                <a:lnTo>
                  <a:pt x="2881486" y="0"/>
                </a:lnTo>
                <a:lnTo>
                  <a:pt x="2881486" y="1664058"/>
                </a:lnTo>
                <a:lnTo>
                  <a:pt x="0" y="16640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527616" y="425858"/>
            <a:ext cx="7854384" cy="9718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400"/>
              </a:lnSpc>
              <a:spcBef>
                <a:spcPct val="0"/>
              </a:spcBef>
            </a:pPr>
            <a:r>
              <a:rPr lang="en-US" sz="6000" dirty="0">
                <a:solidFill>
                  <a:srgbClr val="753BBD"/>
                </a:solidFill>
                <a:latin typeface="Lato Heavy"/>
                <a:ea typeface="Lato Heavy"/>
                <a:cs typeface="Lato Heavy"/>
                <a:sym typeface="Lato Heavy"/>
              </a:rPr>
              <a:t>Defining the Phases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962400" y="2824162"/>
            <a:ext cx="13985812" cy="54661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47700" lvl="1" indent="-323850" algn="l">
              <a:lnSpc>
                <a:spcPct val="150000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Noto Serif Ethiopic Semi Condensed Medium"/>
                <a:ea typeface="Noto Serif Ethiopic Semi Condensed Medium"/>
                <a:cs typeface="Noto Serif Ethiopic Semi Condensed Medium"/>
                <a:sym typeface="Noto Serif Ethiopic Semi Condensed Medium"/>
              </a:rPr>
              <a:t>Implementation (Crawl): Foundation</a:t>
            </a:r>
          </a:p>
          <a:p>
            <a:pPr marL="1104900" lvl="2" indent="-323850">
              <a:lnSpc>
                <a:spcPct val="150000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Noto Serif Ethiopic Semi Condensed Medium"/>
                <a:ea typeface="Noto Serif Ethiopic Semi Condensed Medium"/>
                <a:cs typeface="Noto Serif Ethiopic Semi Condensed Medium"/>
                <a:sym typeface="Noto Serif Ethiopic Semi Condensed Medium"/>
              </a:rPr>
              <a:t>Phase 1: Applications and Critical functionality</a:t>
            </a:r>
          </a:p>
          <a:p>
            <a:pPr marL="1104900" lvl="2" indent="-323850">
              <a:lnSpc>
                <a:spcPct val="150000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Noto Serif Ethiopic Semi Condensed Medium"/>
                <a:ea typeface="Noto Serif Ethiopic Semi Condensed Medium"/>
                <a:cs typeface="Noto Serif Ethiopic Semi Condensed Medium"/>
                <a:sym typeface="Noto Serif Ethiopic Semi Condensed Medium"/>
              </a:rPr>
              <a:t>Phase 2: Recruiting, Event Management, &amp; Communications</a:t>
            </a:r>
          </a:p>
          <a:p>
            <a:pPr marL="647700" lvl="1" indent="-323850">
              <a:lnSpc>
                <a:spcPct val="150000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Noto Serif Ethiopic Semi Condensed Medium"/>
                <a:ea typeface="Noto Serif Ethiopic Semi Condensed Medium"/>
                <a:cs typeface="Noto Serif Ethiopic Semi Condensed Medium"/>
                <a:sym typeface="Noto Serif Ethiopic Semi Condensed Medium"/>
              </a:rPr>
              <a:t>Year 1 Post Implementation (Walk): Optimization</a:t>
            </a:r>
          </a:p>
          <a:p>
            <a:pPr marL="1104900" lvl="2" indent="-323850">
              <a:lnSpc>
                <a:spcPct val="150000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Noto Serif Ethiopic Semi Condensed Medium"/>
                <a:ea typeface="Noto Serif Ethiopic Semi Condensed Medium"/>
                <a:cs typeface="Noto Serif Ethiopic Semi Condensed Medium"/>
                <a:sym typeface="Noto Serif Ethiopic Semi Condensed Medium"/>
              </a:rPr>
              <a:t>Common Application</a:t>
            </a:r>
          </a:p>
          <a:p>
            <a:pPr marL="1104900" lvl="2" indent="-323850">
              <a:lnSpc>
                <a:spcPct val="150000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Noto Serif Ethiopic Semi Condensed Medium"/>
                <a:ea typeface="Noto Serif Ethiopic Semi Condensed Medium"/>
                <a:cs typeface="Noto Serif Ethiopic Semi Condensed Medium"/>
                <a:sym typeface="Noto Serif Ethiopic Semi Condensed Medium"/>
              </a:rPr>
              <a:t>Adult Ed Application</a:t>
            </a:r>
          </a:p>
          <a:p>
            <a:pPr marL="1104900" lvl="2" indent="-323850">
              <a:lnSpc>
                <a:spcPct val="150000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Noto Serif Ethiopic Semi Condensed Medium"/>
                <a:ea typeface="Noto Serif Ethiopic Semi Condensed Medium"/>
                <a:cs typeface="Noto Serif Ethiopic Semi Condensed Medium"/>
                <a:sym typeface="Noto Serif Ethiopic Semi Condensed Medium"/>
              </a:rPr>
              <a:t>Selective Admissions Applications</a:t>
            </a:r>
          </a:p>
          <a:p>
            <a:pPr marL="647700" lvl="1" indent="-323850">
              <a:lnSpc>
                <a:spcPct val="150000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Noto Serif Ethiopic Semi Condensed Medium"/>
                <a:ea typeface="Noto Serif Ethiopic Semi Condensed Medium"/>
                <a:cs typeface="Noto Serif Ethiopic Semi Condensed Medium"/>
                <a:sym typeface="Noto Serif Ethiopic Semi Condensed Medium"/>
              </a:rPr>
              <a:t>Year 2 onwards (Run):Automation &amp; Scale</a:t>
            </a:r>
          </a:p>
        </p:txBody>
      </p:sp>
      <p:sp>
        <p:nvSpPr>
          <p:cNvPr id="9" name="Freeform 9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2591322"/>
            <a:ext cx="4093328" cy="7033477"/>
          </a:xfrm>
          <a:custGeom>
            <a:avLst/>
            <a:gdLst/>
            <a:ahLst/>
            <a:cxnLst/>
            <a:rect l="l" t="t" r="r" b="b"/>
            <a:pathLst>
              <a:path w="4093328" h="7033477">
                <a:moveTo>
                  <a:pt x="0" y="0"/>
                </a:moveTo>
                <a:lnTo>
                  <a:pt x="4093328" y="0"/>
                </a:lnTo>
                <a:lnTo>
                  <a:pt x="4093328" y="7033477"/>
                </a:lnTo>
                <a:lnTo>
                  <a:pt x="0" y="70334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</a:blip>
            <a:stretch>
              <a:fillRect l="-242498" b="-15111"/>
            </a:stretch>
          </a:blipFill>
        </p:spPr>
      </p:sp>
    </p:spTree>
    <p:extLst>
      <p:ext uri="{BB962C8B-B14F-4D97-AF65-F5344CB8AC3E}">
        <p14:creationId xmlns:p14="http://schemas.microsoft.com/office/powerpoint/2010/main" val="31329906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53B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132727" y="1"/>
            <a:ext cx="13155274" cy="10287000"/>
          </a:xfrm>
          <a:custGeom>
            <a:avLst/>
            <a:gdLst/>
            <a:ahLst/>
            <a:cxnLst/>
            <a:rect l="l" t="t" r="r" b="b"/>
            <a:pathLst>
              <a:path w="15108469" h="13956449">
                <a:moveTo>
                  <a:pt x="0" y="0"/>
                </a:moveTo>
                <a:lnTo>
                  <a:pt x="15108469" y="0"/>
                </a:lnTo>
                <a:lnTo>
                  <a:pt x="15108469" y="13956449"/>
                </a:lnTo>
                <a:lnTo>
                  <a:pt x="0" y="13956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</a:blip>
            <a:stretch>
              <a:fillRect l="1" t="-3571" r="-14848" b="-32100"/>
            </a:stretch>
          </a:blipFill>
        </p:spPr>
      </p:sp>
      <p:grpSp>
        <p:nvGrpSpPr>
          <p:cNvPr id="3" name="Group 3"/>
          <p:cNvGrpSpPr>
            <a:grpSpLocks noGrp="1" noUngrp="1" noRot="1" noMove="1" noResize="1"/>
          </p:cNvGrpSpPr>
          <p:nvPr/>
        </p:nvGrpSpPr>
        <p:grpSpPr>
          <a:xfrm>
            <a:off x="0" y="0"/>
            <a:ext cx="10265452" cy="10287000"/>
            <a:chOff x="0" y="0"/>
            <a:chExt cx="2703658" cy="2709333"/>
          </a:xfrm>
        </p:grpSpPr>
        <p:sp>
          <p:nvSpPr>
            <p:cNvPr id="4" name="Freeform 4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2703658" cy="2709333"/>
            </a:xfrm>
            <a:custGeom>
              <a:avLst/>
              <a:gdLst/>
              <a:ahLst/>
              <a:cxnLst/>
              <a:rect l="l" t="t" r="r" b="b"/>
              <a:pathLst>
                <a:path w="2703658" h="2709333">
                  <a:moveTo>
                    <a:pt x="0" y="0"/>
                  </a:moveTo>
                  <a:lnTo>
                    <a:pt x="2703658" y="0"/>
                  </a:lnTo>
                  <a:lnTo>
                    <a:pt x="2703658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-47625"/>
              <a:ext cx="2703658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endParaRPr/>
            </a:p>
          </p:txBody>
        </p:sp>
      </p:grpSp>
      <p:sp>
        <p:nvSpPr>
          <p:cNvPr id="6" name="TextBox 6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7616" y="425858"/>
            <a:ext cx="9530784" cy="9718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400"/>
              </a:lnSpc>
              <a:spcBef>
                <a:spcPct val="0"/>
              </a:spcBef>
            </a:pPr>
            <a:r>
              <a:rPr lang="en-US" sz="6000" dirty="0">
                <a:solidFill>
                  <a:srgbClr val="753BBD"/>
                </a:solidFill>
                <a:latin typeface="Lato Heavy"/>
                <a:ea typeface="Lato Heavy"/>
                <a:cs typeface="Lato Heavy"/>
                <a:sym typeface="Lato Heavy"/>
              </a:rPr>
              <a:t>Implementation: Crawl</a:t>
            </a:r>
          </a:p>
        </p:txBody>
      </p:sp>
      <p:sp>
        <p:nvSpPr>
          <p:cNvPr id="7" name="TextBox 7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7616" y="2683365"/>
            <a:ext cx="3815784" cy="8636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 dirty="0">
                <a:solidFill>
                  <a:srgbClr val="F6B221"/>
                </a:solidFill>
                <a:latin typeface="Noto Serif Ethiopic Semi Condensed Medium"/>
                <a:ea typeface="Noto Serif Ethiopic Semi Condensed Medium"/>
                <a:cs typeface="Noto Serif Ethiopic Semi Condensed Medium"/>
                <a:sym typeface="Noto Serif Ethiopic Semi Condensed Medium"/>
              </a:rPr>
              <a:t>Phase 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27616" y="3755179"/>
            <a:ext cx="9530784" cy="27706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indent="-28575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Noto Serif Ethiopic Semi Condensed Medium" panose="020B0604020202020204" charset="0"/>
                <a:ea typeface="Noto Serif Ethiopic Semi Condensed Medium"/>
                <a:cs typeface="Noto Serif Ethiopic Semi Condensed Medium"/>
                <a:sym typeface="Noto Serif Ethiopic Semi Condensed Medium"/>
              </a:rPr>
              <a:t>Application management​</a:t>
            </a:r>
          </a:p>
          <a:p>
            <a:pPr indent="-28575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Noto Serif Ethiopic Semi Condensed Medium" panose="020B0604020202020204" charset="0"/>
                <a:ea typeface="Noto Serif Ethiopic Semi Condensed Medium"/>
                <a:cs typeface="Noto Serif Ethiopic Semi Condensed Medium"/>
                <a:sym typeface="Noto Serif Ethiopic Semi Condensed Medium"/>
              </a:rPr>
              <a:t>basic communications​</a:t>
            </a:r>
          </a:p>
          <a:p>
            <a:pPr indent="-28575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Noto Serif Ethiopic Semi Condensed Medium" panose="020B0604020202020204" charset="0"/>
                <a:ea typeface="Noto Serif Ethiopic Semi Condensed Medium"/>
                <a:cs typeface="Noto Serif Ethiopic Semi Condensed Medium"/>
                <a:sym typeface="Noto Serif Ethiopic Semi Condensed Medium"/>
              </a:rPr>
              <a:t>core workflows​</a:t>
            </a:r>
          </a:p>
          <a:p>
            <a:pPr indent="-28575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Noto Serif Ethiopic Semi Condensed Medium" panose="020B0604020202020204" charset="0"/>
                <a:ea typeface="Noto Serif Ethiopic Semi Condensed Medium"/>
                <a:cs typeface="Noto Serif Ethiopic Semi Condensed Medium"/>
                <a:sym typeface="Noto Serif Ethiopic Semi Condensed Medium"/>
              </a:rPr>
              <a:t>quick wins​</a:t>
            </a:r>
            <a:endParaRPr lang="en-US" dirty="0">
              <a:solidFill>
                <a:srgbClr val="000000"/>
              </a:solidFill>
              <a:latin typeface="Noto Serif Ethiopic Semi Condensed Medium" panose="020B0604020202020204" charset="0"/>
              <a:ea typeface="Noto Serif Ethiopic Semi Condensed Medium"/>
              <a:cs typeface="Noto Serif Ethiopic Semi Condensed Medium"/>
              <a:sym typeface="Noto Serif Ethiopic Semi Condensed Medium"/>
            </a:endParaRPr>
          </a:p>
          <a:p>
            <a:pPr marL="285750" indent="-285750" algn="l">
              <a:lnSpc>
                <a:spcPts val="2821"/>
              </a:lnSpc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  <a:latin typeface="Noto Serif Ethiopic Semi Condensed Medium" panose="020B0604020202020204" charset="0"/>
              <a:ea typeface="Noto Serif Ethiopic Semi Condensed Medium"/>
              <a:cs typeface="Noto Serif Ethiopic Semi Condensed Medium"/>
              <a:sym typeface="Noto Serif Ethiopic Semi Condensed Medium"/>
            </a:endParaRPr>
          </a:p>
          <a:p>
            <a:pPr algn="l">
              <a:lnSpc>
                <a:spcPts val="2821"/>
              </a:lnSpc>
            </a:pPr>
            <a:endParaRPr lang="en-US" dirty="0">
              <a:solidFill>
                <a:srgbClr val="000000"/>
              </a:solidFill>
              <a:latin typeface="Noto Serif Ethiopic Semi Condensed Medium" panose="020B0604020202020204" charset="0"/>
              <a:ea typeface="Noto Serif Ethiopic Semi Condensed Medium"/>
              <a:cs typeface="Noto Serif Ethiopic Semi Condensed Medium"/>
              <a:sym typeface="Noto Serif Ethiopic Semi Condensed Medium"/>
            </a:endParaRPr>
          </a:p>
          <a:p>
            <a:pPr algn="l">
              <a:lnSpc>
                <a:spcPts val="2821"/>
              </a:lnSpc>
              <a:spcBef>
                <a:spcPct val="0"/>
              </a:spcBef>
            </a:pPr>
            <a:endParaRPr lang="en-US" dirty="0">
              <a:solidFill>
                <a:srgbClr val="000000"/>
              </a:solidFill>
              <a:latin typeface="Noto Serif Ethiopic Semi Condensed Medium" panose="020B0604020202020204" charset="0"/>
              <a:ea typeface="Noto Serif Ethiopic Semi Condensed Medium"/>
              <a:cs typeface="Noto Serif Ethiopic Semi Condensed Medium"/>
              <a:sym typeface="Noto Serif Ethiopic Semi Condensed Medium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27616" y="7049679"/>
            <a:ext cx="9530784" cy="24833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2800" dirty="0">
                <a:solidFill>
                  <a:srgbClr val="000000"/>
                </a:solidFill>
                <a:latin typeface="Noto Serif Ethiopic Semi Condensed Medium" panose="020B0604020202020204" charset="0"/>
                <a:ea typeface="Noto Serif Ethiopic Semi Condensed Medium"/>
                <a:cs typeface="Noto Serif Ethiopic Semi Condensed Medium"/>
                <a:sym typeface="Noto Serif Ethiopic Semi Condensed Medium"/>
              </a:rPr>
              <a:t>We estimated Time to completion from formal kick off would be 4-5 months</a:t>
            </a:r>
          </a:p>
          <a:p>
            <a:pPr indent="-28575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Noto Serif Ethiopic Semi Condensed Medium" panose="020B0604020202020204" charset="0"/>
                <a:ea typeface="Noto Serif Ethiopic Semi Condensed Medium"/>
                <a:cs typeface="Noto Serif Ethiopic Semi Condensed Medium"/>
                <a:sym typeface="Noto Serif Ethiopic Semi Condensed Medium"/>
              </a:rPr>
              <a:t>Informal work began in January</a:t>
            </a:r>
          </a:p>
          <a:p>
            <a:pPr indent="-28575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Noto Serif Ethiopic Semi Condensed Medium" panose="020B0604020202020204" charset="0"/>
                <a:ea typeface="Noto Serif Ethiopic Semi Condensed Medium"/>
                <a:cs typeface="Noto Serif Ethiopic Semi Condensed Medium"/>
                <a:sym typeface="Noto Serif Ethiopic Semi Condensed Medium"/>
              </a:rPr>
              <a:t>Formal Kick off held at the end of February</a:t>
            </a:r>
          </a:p>
          <a:p>
            <a:pPr indent="-28575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Noto Serif Ethiopic Semi Condensed Medium" panose="020B0604020202020204" charset="0"/>
                <a:ea typeface="Noto Serif Ethiopic Semi Condensed Medium"/>
                <a:cs typeface="Noto Serif Ethiopic Semi Condensed Medium"/>
                <a:sym typeface="Noto Serif Ethiopic Semi Condensed Medium"/>
              </a:rPr>
              <a:t>Went Live June 24</a:t>
            </a:r>
            <a:r>
              <a:rPr lang="en-US" sz="2800" baseline="30000" dirty="0">
                <a:solidFill>
                  <a:srgbClr val="000000"/>
                </a:solidFill>
                <a:latin typeface="Noto Serif Ethiopic Semi Condensed Medium" panose="020B0604020202020204" charset="0"/>
                <a:ea typeface="Noto Serif Ethiopic Semi Condensed Medium"/>
                <a:cs typeface="Noto Serif Ethiopic Semi Condensed Medium"/>
                <a:sym typeface="Noto Serif Ethiopic Semi Condensed Medium"/>
              </a:rPr>
              <a:t>th</a:t>
            </a:r>
            <a:r>
              <a:rPr lang="en-US" sz="2800" dirty="0">
                <a:solidFill>
                  <a:srgbClr val="000000"/>
                </a:solidFill>
                <a:latin typeface="Noto Serif Ethiopic Semi Condensed Medium" panose="020B0604020202020204" charset="0"/>
                <a:ea typeface="Noto Serif Ethiopic Semi Condensed Medium"/>
                <a:cs typeface="Noto Serif Ethiopic Semi Condensed Medium"/>
                <a:sym typeface="Noto Serif Ethiopic Semi Condensed Medium"/>
              </a:rPr>
              <a:t>, 2026</a:t>
            </a:r>
          </a:p>
          <a:p>
            <a:pPr algn="l">
              <a:lnSpc>
                <a:spcPts val="2821"/>
              </a:lnSpc>
              <a:spcBef>
                <a:spcPct val="0"/>
              </a:spcBef>
            </a:pPr>
            <a:endParaRPr lang="en-US" dirty="0">
              <a:solidFill>
                <a:srgbClr val="000000"/>
              </a:solidFill>
              <a:latin typeface="Noto Serif Ethiopic Semi Condensed Medium"/>
              <a:ea typeface="Noto Serif Ethiopic Semi Condensed Medium"/>
              <a:cs typeface="Noto Serif Ethiopic Semi Condensed Medium"/>
              <a:sym typeface="Noto Serif Ethiopic Semi Condensed Medium"/>
            </a:endParaRPr>
          </a:p>
        </p:txBody>
      </p:sp>
    </p:spTree>
    <p:extLst>
      <p:ext uri="{BB962C8B-B14F-4D97-AF65-F5344CB8AC3E}">
        <p14:creationId xmlns:p14="http://schemas.microsoft.com/office/powerpoint/2010/main" val="2145453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Grp="1" noUngrp="1" noRot="1" noMove="1" noResize="1"/>
          </p:cNvGrpSpPr>
          <p:nvPr/>
        </p:nvGrpSpPr>
        <p:grpSpPr>
          <a:xfrm>
            <a:off x="1" y="9624799"/>
            <a:ext cx="18288000" cy="1038543"/>
            <a:chOff x="0" y="0"/>
            <a:chExt cx="5494554" cy="269767"/>
          </a:xfrm>
        </p:grpSpPr>
        <p:sp>
          <p:nvSpPr>
            <p:cNvPr id="3" name="Freeform 3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5494554" cy="269767"/>
            </a:xfrm>
            <a:custGeom>
              <a:avLst/>
              <a:gdLst/>
              <a:ahLst/>
              <a:cxnLst/>
              <a:rect l="l" t="t" r="r" b="b"/>
              <a:pathLst>
                <a:path w="5494554" h="269767">
                  <a:moveTo>
                    <a:pt x="5494554" y="0"/>
                  </a:moveTo>
                  <a:lnTo>
                    <a:pt x="5494554" y="269767"/>
                  </a:lnTo>
                  <a:lnTo>
                    <a:pt x="0" y="2697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53BBD"/>
            </a:solidFill>
          </p:spPr>
        </p:sp>
        <p:sp>
          <p:nvSpPr>
            <p:cNvPr id="4" name="TextBox 4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-47625"/>
              <a:ext cx="5494554" cy="3173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endParaRPr/>
            </a:p>
          </p:txBody>
        </p:sp>
      </p:grpSp>
      <p:sp>
        <p:nvSpPr>
          <p:cNvPr id="5" name="Freeform 5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5066726" y="8426271"/>
            <a:ext cx="2881486" cy="1664058"/>
          </a:xfrm>
          <a:custGeom>
            <a:avLst/>
            <a:gdLst/>
            <a:ahLst/>
            <a:cxnLst/>
            <a:rect l="l" t="t" r="r" b="b"/>
            <a:pathLst>
              <a:path w="2881486" h="1664058">
                <a:moveTo>
                  <a:pt x="0" y="0"/>
                </a:moveTo>
                <a:lnTo>
                  <a:pt x="2881486" y="0"/>
                </a:lnTo>
                <a:lnTo>
                  <a:pt x="2881486" y="1664058"/>
                </a:lnTo>
                <a:lnTo>
                  <a:pt x="0" y="16640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527616" y="425858"/>
            <a:ext cx="13035984" cy="9718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400"/>
              </a:lnSpc>
              <a:spcBef>
                <a:spcPct val="0"/>
              </a:spcBef>
            </a:pPr>
            <a:r>
              <a:rPr lang="en-US" sz="6000" dirty="0">
                <a:solidFill>
                  <a:srgbClr val="753BBD"/>
                </a:solidFill>
                <a:latin typeface="Lato Heavy"/>
                <a:ea typeface="Lato Heavy"/>
                <a:cs typeface="Lato Heavy"/>
                <a:sym typeface="Lato Heavy"/>
              </a:rPr>
              <a:t>Data Integration &amp; Testing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27616" y="1727722"/>
            <a:ext cx="3739584" cy="8636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F6B221"/>
                </a:solidFill>
                <a:latin typeface="Noto Serif Ethiopic Semi Condensed Medium"/>
                <a:ea typeface="Noto Serif Ethiopic Semi Condensed Medium"/>
                <a:cs typeface="Noto Serif Ethiopic Semi Condensed Medium"/>
                <a:sym typeface="Noto Serif Ethiopic Semi Condensed Medium"/>
              </a:rPr>
              <a:t>Phase 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962400" y="2824162"/>
            <a:ext cx="13985812" cy="56296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47700" lvl="1" indent="-323850" algn="l">
              <a:lnSpc>
                <a:spcPts val="7500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Noto Serif Ethiopic Semi Condensed Medium"/>
                <a:ea typeface="Noto Serif Ethiopic Semi Condensed Medium"/>
                <a:cs typeface="Noto Serif Ethiopic Semi Condensed Medium"/>
                <a:sym typeface="Noto Serif Ethiopic Semi Condensed Medium"/>
              </a:rPr>
              <a:t>Colleague on prem integration</a:t>
            </a:r>
          </a:p>
          <a:p>
            <a:pPr marL="647700" lvl="1" indent="-323850" algn="l">
              <a:lnSpc>
                <a:spcPts val="7500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Noto Serif Ethiopic Semi Condensed Medium"/>
                <a:ea typeface="Noto Serif Ethiopic Semi Condensed Medium"/>
                <a:cs typeface="Noto Serif Ethiopic Semi Condensed Medium"/>
                <a:sym typeface="Noto Serif Ethiopic Semi Condensed Medium"/>
              </a:rPr>
              <a:t>Data Mapping</a:t>
            </a:r>
          </a:p>
          <a:p>
            <a:pPr marL="647700" lvl="1" indent="-323850" algn="l">
              <a:lnSpc>
                <a:spcPts val="7500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Noto Serif Ethiopic Semi Condensed Medium"/>
                <a:ea typeface="Noto Serif Ethiopic Semi Condensed Medium"/>
                <a:cs typeface="Noto Serif Ethiopic Semi Condensed Medium"/>
                <a:sym typeface="Noto Serif Ethiopic Semi Condensed Medium"/>
              </a:rPr>
              <a:t>Refinement of existing Application Questions</a:t>
            </a:r>
          </a:p>
          <a:p>
            <a:pPr marL="647700" lvl="1" indent="-323850" algn="l">
              <a:lnSpc>
                <a:spcPts val="7500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Noto Serif Ethiopic Semi Condensed Medium"/>
                <a:ea typeface="Noto Serif Ethiopic Semi Condensed Medium"/>
                <a:cs typeface="Noto Serif Ethiopic Semi Condensed Medium"/>
                <a:sym typeface="Noto Serif Ethiopic Semi Condensed Medium"/>
              </a:rPr>
              <a:t>Utilizing conditional logic to combine various application forms into one</a:t>
            </a:r>
          </a:p>
          <a:p>
            <a:pPr marL="1104900" lvl="2" indent="-323850">
              <a:lnSpc>
                <a:spcPts val="7500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Noto Serif Ethiopic Semi Condensed Medium"/>
                <a:ea typeface="Noto Serif Ethiopic Semi Condensed Medium"/>
                <a:cs typeface="Noto Serif Ethiopic Semi Condensed Medium"/>
                <a:sym typeface="Noto Serif Ethiopic Semi Condensed Medium"/>
              </a:rPr>
              <a:t>General Admissions, Early Entry, Non-Degree/Guest Student, &amp; International</a:t>
            </a:r>
          </a:p>
        </p:txBody>
      </p:sp>
      <p:sp>
        <p:nvSpPr>
          <p:cNvPr id="9" name="Freeform 9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2591322"/>
            <a:ext cx="4093328" cy="7033477"/>
          </a:xfrm>
          <a:custGeom>
            <a:avLst/>
            <a:gdLst/>
            <a:ahLst/>
            <a:cxnLst/>
            <a:rect l="l" t="t" r="r" b="b"/>
            <a:pathLst>
              <a:path w="4093328" h="7033477">
                <a:moveTo>
                  <a:pt x="0" y="0"/>
                </a:moveTo>
                <a:lnTo>
                  <a:pt x="4093328" y="0"/>
                </a:lnTo>
                <a:lnTo>
                  <a:pt x="4093328" y="7033477"/>
                </a:lnTo>
                <a:lnTo>
                  <a:pt x="0" y="70334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</a:blip>
            <a:stretch>
              <a:fillRect l="-242498" b="-15111"/>
            </a:stretch>
          </a:blipFill>
        </p:spPr>
      </p:sp>
    </p:spTree>
    <p:extLst>
      <p:ext uri="{BB962C8B-B14F-4D97-AF65-F5344CB8AC3E}">
        <p14:creationId xmlns:p14="http://schemas.microsoft.com/office/powerpoint/2010/main" val="10399357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Grp="1" noUngrp="1" noRot="1" noMove="1" noResize="1"/>
          </p:cNvGrpSpPr>
          <p:nvPr/>
        </p:nvGrpSpPr>
        <p:grpSpPr>
          <a:xfrm>
            <a:off x="1" y="9624799"/>
            <a:ext cx="18288000" cy="1038543"/>
            <a:chOff x="0" y="0"/>
            <a:chExt cx="5494554" cy="269767"/>
          </a:xfrm>
        </p:grpSpPr>
        <p:sp>
          <p:nvSpPr>
            <p:cNvPr id="3" name="Freeform 3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5494554" cy="269767"/>
            </a:xfrm>
            <a:custGeom>
              <a:avLst/>
              <a:gdLst/>
              <a:ahLst/>
              <a:cxnLst/>
              <a:rect l="l" t="t" r="r" b="b"/>
              <a:pathLst>
                <a:path w="5494554" h="269767">
                  <a:moveTo>
                    <a:pt x="5494554" y="0"/>
                  </a:moveTo>
                  <a:lnTo>
                    <a:pt x="5494554" y="269767"/>
                  </a:lnTo>
                  <a:lnTo>
                    <a:pt x="0" y="2697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53BBD"/>
            </a:solidFill>
          </p:spPr>
        </p:sp>
        <p:sp>
          <p:nvSpPr>
            <p:cNvPr id="4" name="TextBox 4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-47625"/>
              <a:ext cx="5494554" cy="3173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endParaRPr/>
            </a:p>
          </p:txBody>
        </p:sp>
      </p:grpSp>
      <p:sp>
        <p:nvSpPr>
          <p:cNvPr id="5" name="Freeform 5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5066726" y="8426271"/>
            <a:ext cx="2881486" cy="1664058"/>
          </a:xfrm>
          <a:custGeom>
            <a:avLst/>
            <a:gdLst/>
            <a:ahLst/>
            <a:cxnLst/>
            <a:rect l="l" t="t" r="r" b="b"/>
            <a:pathLst>
              <a:path w="2881486" h="1664058">
                <a:moveTo>
                  <a:pt x="0" y="0"/>
                </a:moveTo>
                <a:lnTo>
                  <a:pt x="2881486" y="0"/>
                </a:lnTo>
                <a:lnTo>
                  <a:pt x="2881486" y="1664058"/>
                </a:lnTo>
                <a:lnTo>
                  <a:pt x="0" y="16640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527616" y="425858"/>
            <a:ext cx="13035984" cy="9718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400"/>
              </a:lnSpc>
              <a:spcBef>
                <a:spcPct val="0"/>
              </a:spcBef>
            </a:pPr>
            <a:r>
              <a:rPr lang="en-US" sz="6000" dirty="0">
                <a:solidFill>
                  <a:srgbClr val="753BBD"/>
                </a:solidFill>
                <a:latin typeface="Lato Heavy"/>
                <a:ea typeface="Lato Heavy"/>
                <a:cs typeface="Lato Heavy"/>
                <a:sym typeface="Lato Heavy"/>
              </a:rPr>
              <a:t>Training &amp; Change Management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27616" y="1727722"/>
            <a:ext cx="3739584" cy="8636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F6B221"/>
                </a:solidFill>
                <a:latin typeface="Noto Serif Ethiopic Semi Condensed Medium"/>
                <a:ea typeface="Noto Serif Ethiopic Semi Condensed Medium"/>
                <a:cs typeface="Noto Serif Ethiopic Semi Condensed Medium"/>
                <a:sym typeface="Noto Serif Ethiopic Semi Condensed Medium"/>
              </a:rPr>
              <a:t>Phase 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962400" y="2824162"/>
            <a:ext cx="13985812" cy="37060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47700" lvl="1" indent="-323850" algn="l">
              <a:lnSpc>
                <a:spcPts val="7500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Noto Serif Ethiopic Semi Condensed Medium"/>
                <a:ea typeface="Noto Serif Ethiopic Semi Condensed Medium"/>
                <a:cs typeface="Noto Serif Ethiopic Semi Condensed Medium"/>
                <a:sym typeface="Noto Serif Ethiopic Semi Condensed Medium"/>
              </a:rPr>
              <a:t>Role-based training</a:t>
            </a:r>
          </a:p>
          <a:p>
            <a:pPr marL="647700" lvl="1" indent="-323850" algn="l">
              <a:lnSpc>
                <a:spcPts val="7500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Noto Serif Ethiopic Semi Condensed Medium"/>
                <a:ea typeface="Noto Serif Ethiopic Semi Condensed Medium"/>
                <a:cs typeface="Noto Serif Ethiopic Semi Condensed Medium"/>
                <a:sym typeface="Noto Serif Ethiopic Semi Condensed Medium"/>
              </a:rPr>
              <a:t>Documentation</a:t>
            </a:r>
          </a:p>
          <a:p>
            <a:pPr marL="647700" lvl="1" indent="-323850" algn="l">
              <a:lnSpc>
                <a:spcPts val="7500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Noto Serif Ethiopic Semi Condensed Medium"/>
                <a:ea typeface="Noto Serif Ethiopic Semi Condensed Medium"/>
                <a:cs typeface="Noto Serif Ethiopic Semi Condensed Medium"/>
                <a:sym typeface="Noto Serif Ethiopic Semi Condensed Medium"/>
              </a:rPr>
              <a:t>Monthly project status updates</a:t>
            </a:r>
          </a:p>
          <a:p>
            <a:pPr marL="647700" lvl="1" indent="-323850" algn="l">
              <a:lnSpc>
                <a:spcPts val="7500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Noto Serif Ethiopic Semi Condensed Medium"/>
                <a:ea typeface="Noto Serif Ethiopic Semi Condensed Medium"/>
                <a:cs typeface="Noto Serif Ethiopic Semi Condensed Medium"/>
                <a:sym typeface="Noto Serif Ethiopic Semi Condensed Medium"/>
              </a:rPr>
              <a:t>Regular conversations with downstream departments</a:t>
            </a:r>
          </a:p>
        </p:txBody>
      </p:sp>
      <p:sp>
        <p:nvSpPr>
          <p:cNvPr id="9" name="Freeform 9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2591322"/>
            <a:ext cx="4093328" cy="7033477"/>
          </a:xfrm>
          <a:custGeom>
            <a:avLst/>
            <a:gdLst/>
            <a:ahLst/>
            <a:cxnLst/>
            <a:rect l="l" t="t" r="r" b="b"/>
            <a:pathLst>
              <a:path w="4093328" h="7033477">
                <a:moveTo>
                  <a:pt x="0" y="0"/>
                </a:moveTo>
                <a:lnTo>
                  <a:pt x="4093328" y="0"/>
                </a:lnTo>
                <a:lnTo>
                  <a:pt x="4093328" y="7033477"/>
                </a:lnTo>
                <a:lnTo>
                  <a:pt x="0" y="70334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</a:blip>
            <a:stretch>
              <a:fillRect l="-242498" b="-15111"/>
            </a:stretch>
          </a:blipFill>
        </p:spPr>
      </p:sp>
    </p:spTree>
    <p:extLst>
      <p:ext uri="{BB962C8B-B14F-4D97-AF65-F5344CB8AC3E}">
        <p14:creationId xmlns:p14="http://schemas.microsoft.com/office/powerpoint/2010/main" val="2871235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53B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132727" y="1"/>
            <a:ext cx="13155274" cy="10287000"/>
          </a:xfrm>
          <a:custGeom>
            <a:avLst/>
            <a:gdLst/>
            <a:ahLst/>
            <a:cxnLst/>
            <a:rect l="l" t="t" r="r" b="b"/>
            <a:pathLst>
              <a:path w="15108469" h="13956449">
                <a:moveTo>
                  <a:pt x="0" y="0"/>
                </a:moveTo>
                <a:lnTo>
                  <a:pt x="15108469" y="0"/>
                </a:lnTo>
                <a:lnTo>
                  <a:pt x="15108469" y="13956449"/>
                </a:lnTo>
                <a:lnTo>
                  <a:pt x="0" y="13956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</a:blip>
            <a:stretch>
              <a:fillRect l="1" t="-3571" r="-14848" b="-32100"/>
            </a:stretch>
          </a:blipFill>
        </p:spPr>
      </p:sp>
      <p:grpSp>
        <p:nvGrpSpPr>
          <p:cNvPr id="3" name="Group 3"/>
          <p:cNvGrpSpPr>
            <a:grpSpLocks noGrp="1" noUngrp="1" noRot="1" noMove="1" noResize="1"/>
          </p:cNvGrpSpPr>
          <p:nvPr/>
        </p:nvGrpSpPr>
        <p:grpSpPr>
          <a:xfrm>
            <a:off x="0" y="0"/>
            <a:ext cx="10265452" cy="10287000"/>
            <a:chOff x="0" y="0"/>
            <a:chExt cx="2703658" cy="2709333"/>
          </a:xfrm>
        </p:grpSpPr>
        <p:sp>
          <p:nvSpPr>
            <p:cNvPr id="4" name="Freeform 4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2703658" cy="2709333"/>
            </a:xfrm>
            <a:custGeom>
              <a:avLst/>
              <a:gdLst/>
              <a:ahLst/>
              <a:cxnLst/>
              <a:rect l="l" t="t" r="r" b="b"/>
              <a:pathLst>
                <a:path w="2703658" h="2709333">
                  <a:moveTo>
                    <a:pt x="0" y="0"/>
                  </a:moveTo>
                  <a:lnTo>
                    <a:pt x="2703658" y="0"/>
                  </a:lnTo>
                  <a:lnTo>
                    <a:pt x="2703658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-47625"/>
              <a:ext cx="2703658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endParaRPr/>
            </a:p>
          </p:txBody>
        </p:sp>
      </p:grpSp>
      <p:sp>
        <p:nvSpPr>
          <p:cNvPr id="6" name="TextBox 6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7616" y="425858"/>
            <a:ext cx="9530784" cy="9718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400"/>
              </a:lnSpc>
              <a:spcBef>
                <a:spcPct val="0"/>
              </a:spcBef>
            </a:pPr>
            <a:r>
              <a:rPr lang="en-US" sz="6000" dirty="0">
                <a:solidFill>
                  <a:srgbClr val="753BBD"/>
                </a:solidFill>
                <a:latin typeface="Lato Heavy"/>
                <a:ea typeface="Lato Heavy"/>
                <a:cs typeface="Lato Heavy"/>
                <a:sym typeface="Lato Heavy"/>
              </a:rPr>
              <a:t>Implementation: Crawl</a:t>
            </a:r>
          </a:p>
        </p:txBody>
      </p:sp>
      <p:sp>
        <p:nvSpPr>
          <p:cNvPr id="7" name="TextBox 7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7616" y="2683365"/>
            <a:ext cx="3815784" cy="8636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 dirty="0">
                <a:solidFill>
                  <a:srgbClr val="F6B221"/>
                </a:solidFill>
                <a:latin typeface="Noto Serif Ethiopic Semi Condensed Medium"/>
                <a:ea typeface="Noto Serif Ethiopic Semi Condensed Medium"/>
                <a:cs typeface="Noto Serif Ethiopic Semi Condensed Medium"/>
                <a:sym typeface="Noto Serif Ethiopic Semi Condensed Medium"/>
              </a:rPr>
              <a:t>Phase 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27616" y="3755179"/>
            <a:ext cx="9530784" cy="19806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indent="-28575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Noto Serif Ethiopic Semi Condensed Medium" panose="020B0604020202020204" charset="0"/>
                <a:ea typeface="Noto Serif Ethiopic Semi Condensed Medium"/>
                <a:cs typeface="Noto Serif Ethiopic Semi Condensed Medium"/>
                <a:sym typeface="Noto Serif Ethiopic Semi Condensed Medium"/>
              </a:rPr>
              <a:t>Expanded communication plans​</a:t>
            </a:r>
          </a:p>
          <a:p>
            <a:pPr indent="-28575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Noto Serif Ethiopic Semi Condensed Medium" panose="020B0604020202020204" charset="0"/>
                <a:ea typeface="Noto Serif Ethiopic Semi Condensed Medium"/>
                <a:cs typeface="Noto Serif Ethiopic Semi Condensed Medium"/>
                <a:sym typeface="Noto Serif Ethiopic Semi Condensed Medium"/>
              </a:rPr>
              <a:t>Recruitment workflows​</a:t>
            </a:r>
          </a:p>
          <a:p>
            <a:pPr indent="-28575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Noto Serif Ethiopic Semi Condensed Medium" panose="020B0604020202020204" charset="0"/>
                <a:ea typeface="Noto Serif Ethiopic Semi Condensed Medium"/>
                <a:cs typeface="Noto Serif Ethiopic Semi Condensed Medium"/>
                <a:sym typeface="Noto Serif Ethiopic Semi Condensed Medium"/>
              </a:rPr>
              <a:t>Event Management​</a:t>
            </a:r>
            <a:endParaRPr lang="en-US" dirty="0">
              <a:solidFill>
                <a:srgbClr val="000000"/>
              </a:solidFill>
              <a:latin typeface="Noto Serif Ethiopic Semi Condensed Medium" panose="020B0604020202020204" charset="0"/>
              <a:ea typeface="Noto Serif Ethiopic Semi Condensed Medium"/>
              <a:cs typeface="Noto Serif Ethiopic Semi Condensed Medium"/>
              <a:sym typeface="Noto Serif Ethiopic Semi Condensed Medium"/>
            </a:endParaRPr>
          </a:p>
          <a:p>
            <a:pPr algn="l">
              <a:lnSpc>
                <a:spcPts val="2821"/>
              </a:lnSpc>
            </a:pPr>
            <a:endParaRPr lang="en-US" dirty="0">
              <a:solidFill>
                <a:srgbClr val="000000"/>
              </a:solidFill>
              <a:latin typeface="Noto Serif Ethiopic Semi Condensed Medium" panose="020B0604020202020204" charset="0"/>
              <a:ea typeface="Noto Serif Ethiopic Semi Condensed Medium"/>
              <a:cs typeface="Noto Serif Ethiopic Semi Condensed Medium"/>
              <a:sym typeface="Noto Serif Ethiopic Semi Condensed Medium"/>
            </a:endParaRPr>
          </a:p>
          <a:p>
            <a:pPr algn="l">
              <a:lnSpc>
                <a:spcPts val="2821"/>
              </a:lnSpc>
              <a:spcBef>
                <a:spcPct val="0"/>
              </a:spcBef>
            </a:pPr>
            <a:endParaRPr lang="en-US" dirty="0">
              <a:solidFill>
                <a:srgbClr val="000000"/>
              </a:solidFill>
              <a:latin typeface="Noto Serif Ethiopic Semi Condensed Medium" panose="020B0604020202020204" charset="0"/>
              <a:ea typeface="Noto Serif Ethiopic Semi Condensed Medium"/>
              <a:cs typeface="Noto Serif Ethiopic Semi Condensed Medium"/>
              <a:sym typeface="Noto Serif Ethiopic Semi Condensed Medium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27616" y="7049679"/>
            <a:ext cx="9530784" cy="24833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2800" dirty="0">
                <a:solidFill>
                  <a:srgbClr val="000000"/>
                </a:solidFill>
                <a:latin typeface="Noto Serif Ethiopic Semi Condensed Medium" panose="020B0604020202020204" charset="0"/>
                <a:ea typeface="Noto Serif Ethiopic Semi Condensed Medium"/>
                <a:cs typeface="Noto Serif Ethiopic Semi Condensed Medium"/>
                <a:sym typeface="Noto Serif Ethiopic Semi Condensed Medium"/>
              </a:rPr>
              <a:t>We estimated Time to completion from formal kick off would be 1-2 months</a:t>
            </a:r>
          </a:p>
          <a:p>
            <a:pPr indent="-28575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Noto Serif Ethiopic Semi Condensed Medium" panose="020B0604020202020204" charset="0"/>
                <a:ea typeface="Noto Serif Ethiopic Semi Condensed Medium"/>
                <a:cs typeface="Noto Serif Ethiopic Semi Condensed Medium"/>
                <a:sym typeface="Noto Serif Ethiopic Semi Condensed Medium"/>
              </a:rPr>
              <a:t>Informal work began in July</a:t>
            </a:r>
          </a:p>
          <a:p>
            <a:pPr indent="-28575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Noto Serif Ethiopic Semi Condensed Medium" panose="020B0604020202020204" charset="0"/>
                <a:ea typeface="Noto Serif Ethiopic Semi Condensed Medium"/>
                <a:cs typeface="Noto Serif Ethiopic Semi Condensed Medium"/>
                <a:sym typeface="Noto Serif Ethiopic Semi Condensed Medium"/>
              </a:rPr>
              <a:t>Formal Kick off held in early August</a:t>
            </a:r>
          </a:p>
          <a:p>
            <a:pPr indent="-28575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Noto Serif Ethiopic Semi Condensed Medium" panose="020B0604020202020204" charset="0"/>
                <a:ea typeface="Noto Serif Ethiopic Semi Condensed Medium"/>
                <a:cs typeface="Noto Serif Ethiopic Semi Condensed Medium"/>
                <a:sym typeface="Noto Serif Ethiopic Semi Condensed Medium"/>
              </a:rPr>
              <a:t>Go Live September 10</a:t>
            </a:r>
            <a:r>
              <a:rPr lang="en-US" sz="2800" baseline="30000" dirty="0">
                <a:solidFill>
                  <a:srgbClr val="000000"/>
                </a:solidFill>
                <a:latin typeface="Noto Serif Ethiopic Semi Condensed Medium" panose="020B0604020202020204" charset="0"/>
                <a:ea typeface="Noto Serif Ethiopic Semi Condensed Medium"/>
                <a:cs typeface="Noto Serif Ethiopic Semi Condensed Medium"/>
                <a:sym typeface="Noto Serif Ethiopic Semi Condensed Medium"/>
              </a:rPr>
              <a:t>th</a:t>
            </a:r>
            <a:r>
              <a:rPr lang="en-US" sz="2800" dirty="0">
                <a:solidFill>
                  <a:srgbClr val="000000"/>
                </a:solidFill>
                <a:latin typeface="Noto Serif Ethiopic Semi Condensed Medium" panose="020B0604020202020204" charset="0"/>
                <a:ea typeface="Noto Serif Ethiopic Semi Condensed Medium"/>
                <a:cs typeface="Noto Serif Ethiopic Semi Condensed Medium"/>
                <a:sym typeface="Noto Serif Ethiopic Semi Condensed Medium"/>
              </a:rPr>
              <a:t>, 2026</a:t>
            </a:r>
          </a:p>
          <a:p>
            <a:pPr algn="l">
              <a:lnSpc>
                <a:spcPts val="2821"/>
              </a:lnSpc>
              <a:spcBef>
                <a:spcPct val="0"/>
              </a:spcBef>
            </a:pPr>
            <a:endParaRPr lang="en-US" dirty="0">
              <a:solidFill>
                <a:srgbClr val="000000"/>
              </a:solidFill>
              <a:latin typeface="Noto Serif Ethiopic Semi Condensed Medium"/>
              <a:ea typeface="Noto Serif Ethiopic Semi Condensed Medium"/>
              <a:cs typeface="Noto Serif Ethiopic Semi Condensed Medium"/>
              <a:sym typeface="Noto Serif Ethiopic Semi Condensed Medium"/>
            </a:endParaRPr>
          </a:p>
        </p:txBody>
      </p:sp>
    </p:spTree>
    <p:extLst>
      <p:ext uri="{BB962C8B-B14F-4D97-AF65-F5344CB8AC3E}">
        <p14:creationId xmlns:p14="http://schemas.microsoft.com/office/powerpoint/2010/main" val="12491462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Grp="1" noUngrp="1" noRot="1" noMove="1" noResize="1"/>
          </p:cNvGrpSpPr>
          <p:nvPr/>
        </p:nvGrpSpPr>
        <p:grpSpPr>
          <a:xfrm>
            <a:off x="1" y="9624799"/>
            <a:ext cx="18288000" cy="1038543"/>
            <a:chOff x="0" y="0"/>
            <a:chExt cx="5494554" cy="269767"/>
          </a:xfrm>
        </p:grpSpPr>
        <p:sp>
          <p:nvSpPr>
            <p:cNvPr id="3" name="Freeform 3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5494554" cy="269767"/>
            </a:xfrm>
            <a:custGeom>
              <a:avLst/>
              <a:gdLst/>
              <a:ahLst/>
              <a:cxnLst/>
              <a:rect l="l" t="t" r="r" b="b"/>
              <a:pathLst>
                <a:path w="5494554" h="269767">
                  <a:moveTo>
                    <a:pt x="5494554" y="0"/>
                  </a:moveTo>
                  <a:lnTo>
                    <a:pt x="5494554" y="269767"/>
                  </a:lnTo>
                  <a:lnTo>
                    <a:pt x="0" y="2697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53BBD"/>
            </a:solidFill>
          </p:spPr>
        </p:sp>
        <p:sp>
          <p:nvSpPr>
            <p:cNvPr id="4" name="TextBox 4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-47625"/>
              <a:ext cx="5494554" cy="3173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endParaRPr/>
            </a:p>
          </p:txBody>
        </p:sp>
      </p:grpSp>
      <p:sp>
        <p:nvSpPr>
          <p:cNvPr id="5" name="Freeform 5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5066726" y="8426271"/>
            <a:ext cx="2881486" cy="1664058"/>
          </a:xfrm>
          <a:custGeom>
            <a:avLst/>
            <a:gdLst/>
            <a:ahLst/>
            <a:cxnLst/>
            <a:rect l="l" t="t" r="r" b="b"/>
            <a:pathLst>
              <a:path w="2881486" h="1664058">
                <a:moveTo>
                  <a:pt x="0" y="0"/>
                </a:moveTo>
                <a:lnTo>
                  <a:pt x="2881486" y="0"/>
                </a:lnTo>
                <a:lnTo>
                  <a:pt x="2881486" y="1664058"/>
                </a:lnTo>
                <a:lnTo>
                  <a:pt x="0" y="16640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527616" y="425858"/>
            <a:ext cx="13035984" cy="9718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400"/>
              </a:lnSpc>
              <a:spcBef>
                <a:spcPct val="0"/>
              </a:spcBef>
            </a:pPr>
            <a:r>
              <a:rPr lang="en-US" sz="6000" dirty="0">
                <a:solidFill>
                  <a:srgbClr val="753BBD"/>
                </a:solidFill>
                <a:latin typeface="Lato Heavy"/>
                <a:ea typeface="Lato Heavy"/>
                <a:cs typeface="Lato Heavy"/>
                <a:sym typeface="Lato Heavy"/>
              </a:rPr>
              <a:t>Data Integration &amp; Testing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27616" y="1727722"/>
            <a:ext cx="3739584" cy="8636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F6B221"/>
                </a:solidFill>
                <a:latin typeface="Noto Serif Ethiopic Semi Condensed Medium"/>
                <a:ea typeface="Noto Serif Ethiopic Semi Condensed Medium"/>
                <a:cs typeface="Noto Serif Ethiopic Semi Condensed Medium"/>
                <a:sym typeface="Noto Serif Ethiopic Semi Condensed Medium"/>
              </a:rPr>
              <a:t>Phase 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962400" y="2824162"/>
            <a:ext cx="13985812" cy="27442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47700" lvl="1" indent="-323850" algn="l">
              <a:lnSpc>
                <a:spcPts val="7500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Noto Serif Ethiopic Semi Condensed Medium"/>
                <a:ea typeface="Noto Serif Ethiopic Semi Condensed Medium"/>
                <a:cs typeface="Noto Serif Ethiopic Semi Condensed Medium"/>
                <a:sym typeface="Noto Serif Ethiopic Semi Condensed Medium"/>
              </a:rPr>
              <a:t>Eliminated all recruiting integrations legacy system depended on</a:t>
            </a:r>
          </a:p>
          <a:p>
            <a:pPr marL="647700" lvl="1" indent="-323850" algn="l">
              <a:lnSpc>
                <a:spcPts val="7500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Noto Serif Ethiopic Semi Condensed Medium"/>
                <a:ea typeface="Noto Serif Ethiopic Semi Condensed Medium"/>
                <a:cs typeface="Noto Serif Ethiopic Semi Condensed Medium"/>
                <a:sym typeface="Noto Serif Ethiopic Semi Condensed Medium"/>
              </a:rPr>
              <a:t>Minimal Data Mapping</a:t>
            </a:r>
          </a:p>
          <a:p>
            <a:pPr marL="647700" lvl="1" indent="-323850" algn="l">
              <a:lnSpc>
                <a:spcPts val="7500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Noto Serif Ethiopic Semi Condensed Medium"/>
                <a:ea typeface="Noto Serif Ethiopic Semi Condensed Medium"/>
                <a:cs typeface="Noto Serif Ethiopic Semi Condensed Medium"/>
                <a:sym typeface="Noto Serif Ethiopic Semi Condensed Medium"/>
              </a:rPr>
              <a:t>Refinement of existing recruitment activities and communications</a:t>
            </a:r>
          </a:p>
        </p:txBody>
      </p:sp>
      <p:sp>
        <p:nvSpPr>
          <p:cNvPr id="9" name="Freeform 9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2591322"/>
            <a:ext cx="4093328" cy="7033477"/>
          </a:xfrm>
          <a:custGeom>
            <a:avLst/>
            <a:gdLst/>
            <a:ahLst/>
            <a:cxnLst/>
            <a:rect l="l" t="t" r="r" b="b"/>
            <a:pathLst>
              <a:path w="4093328" h="7033477">
                <a:moveTo>
                  <a:pt x="0" y="0"/>
                </a:moveTo>
                <a:lnTo>
                  <a:pt x="4093328" y="0"/>
                </a:lnTo>
                <a:lnTo>
                  <a:pt x="4093328" y="7033477"/>
                </a:lnTo>
                <a:lnTo>
                  <a:pt x="0" y="70334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</a:blip>
            <a:stretch>
              <a:fillRect l="-242498" b="-15111"/>
            </a:stretch>
          </a:blipFill>
        </p:spPr>
      </p:sp>
    </p:spTree>
    <p:extLst>
      <p:ext uri="{BB962C8B-B14F-4D97-AF65-F5344CB8AC3E}">
        <p14:creationId xmlns:p14="http://schemas.microsoft.com/office/powerpoint/2010/main" val="40825288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Grp="1" noUngrp="1" noRot="1" noMove="1" noResize="1"/>
          </p:cNvGrpSpPr>
          <p:nvPr/>
        </p:nvGrpSpPr>
        <p:grpSpPr>
          <a:xfrm>
            <a:off x="1" y="9624799"/>
            <a:ext cx="18288000" cy="1038543"/>
            <a:chOff x="0" y="0"/>
            <a:chExt cx="5494554" cy="269767"/>
          </a:xfrm>
        </p:grpSpPr>
        <p:sp>
          <p:nvSpPr>
            <p:cNvPr id="3" name="Freeform 3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5494554" cy="269767"/>
            </a:xfrm>
            <a:custGeom>
              <a:avLst/>
              <a:gdLst/>
              <a:ahLst/>
              <a:cxnLst/>
              <a:rect l="l" t="t" r="r" b="b"/>
              <a:pathLst>
                <a:path w="5494554" h="269767">
                  <a:moveTo>
                    <a:pt x="5494554" y="0"/>
                  </a:moveTo>
                  <a:lnTo>
                    <a:pt x="5494554" y="269767"/>
                  </a:lnTo>
                  <a:lnTo>
                    <a:pt x="0" y="2697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53BBD"/>
            </a:solidFill>
          </p:spPr>
        </p:sp>
        <p:sp>
          <p:nvSpPr>
            <p:cNvPr id="4" name="TextBox 4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-47625"/>
              <a:ext cx="5494554" cy="3173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endParaRPr/>
            </a:p>
          </p:txBody>
        </p:sp>
      </p:grpSp>
      <p:sp>
        <p:nvSpPr>
          <p:cNvPr id="5" name="Freeform 5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5066726" y="8426271"/>
            <a:ext cx="2881486" cy="1664058"/>
          </a:xfrm>
          <a:custGeom>
            <a:avLst/>
            <a:gdLst/>
            <a:ahLst/>
            <a:cxnLst/>
            <a:rect l="l" t="t" r="r" b="b"/>
            <a:pathLst>
              <a:path w="2881486" h="1664058">
                <a:moveTo>
                  <a:pt x="0" y="0"/>
                </a:moveTo>
                <a:lnTo>
                  <a:pt x="2881486" y="0"/>
                </a:lnTo>
                <a:lnTo>
                  <a:pt x="2881486" y="1664058"/>
                </a:lnTo>
                <a:lnTo>
                  <a:pt x="0" y="16640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527616" y="425858"/>
            <a:ext cx="13035984" cy="9718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400"/>
              </a:lnSpc>
              <a:spcBef>
                <a:spcPct val="0"/>
              </a:spcBef>
            </a:pPr>
            <a:r>
              <a:rPr lang="en-US" sz="6000" dirty="0">
                <a:solidFill>
                  <a:srgbClr val="753BBD"/>
                </a:solidFill>
                <a:latin typeface="Lato Heavy"/>
                <a:ea typeface="Lato Heavy"/>
                <a:cs typeface="Lato Heavy"/>
                <a:sym typeface="Lato Heavy"/>
              </a:rPr>
              <a:t>Training &amp; Change Management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27616" y="1727722"/>
            <a:ext cx="3739584" cy="8636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F6B221"/>
                </a:solidFill>
                <a:latin typeface="Noto Serif Ethiopic Semi Condensed Medium"/>
                <a:ea typeface="Noto Serif Ethiopic Semi Condensed Medium"/>
                <a:cs typeface="Noto Serif Ethiopic Semi Condensed Medium"/>
                <a:sym typeface="Noto Serif Ethiopic Semi Condensed Medium"/>
              </a:rPr>
              <a:t>Phase 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962400" y="2824162"/>
            <a:ext cx="13985812" cy="37060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47700" lvl="1" indent="-323850" algn="l">
              <a:lnSpc>
                <a:spcPts val="7500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Noto Serif Ethiopic Semi Condensed Medium"/>
                <a:ea typeface="Noto Serif Ethiopic Semi Condensed Medium"/>
                <a:cs typeface="Noto Serif Ethiopic Semi Condensed Medium"/>
                <a:sym typeface="Noto Serif Ethiopic Semi Condensed Medium"/>
              </a:rPr>
              <a:t>Role-based training</a:t>
            </a:r>
          </a:p>
          <a:p>
            <a:pPr marL="647700" lvl="1" indent="-323850" algn="l">
              <a:lnSpc>
                <a:spcPts val="7500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Noto Serif Ethiopic Semi Condensed Medium"/>
                <a:ea typeface="Noto Serif Ethiopic Semi Condensed Medium"/>
                <a:cs typeface="Noto Serif Ethiopic Semi Condensed Medium"/>
                <a:sym typeface="Noto Serif Ethiopic Semi Condensed Medium"/>
              </a:rPr>
              <a:t>Documentation</a:t>
            </a:r>
          </a:p>
          <a:p>
            <a:pPr marL="647700" lvl="1" indent="-323850" algn="l">
              <a:lnSpc>
                <a:spcPts val="7500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Noto Serif Ethiopic Semi Condensed Medium"/>
                <a:ea typeface="Noto Serif Ethiopic Semi Condensed Medium"/>
                <a:cs typeface="Noto Serif Ethiopic Semi Condensed Medium"/>
                <a:sym typeface="Noto Serif Ethiopic Semi Condensed Medium"/>
              </a:rPr>
              <a:t>Inclusion of departments with significant recruitment activity in implementation meetings</a:t>
            </a:r>
          </a:p>
        </p:txBody>
      </p:sp>
      <p:sp>
        <p:nvSpPr>
          <p:cNvPr id="9" name="Freeform 9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2591322"/>
            <a:ext cx="4093328" cy="7033477"/>
          </a:xfrm>
          <a:custGeom>
            <a:avLst/>
            <a:gdLst/>
            <a:ahLst/>
            <a:cxnLst/>
            <a:rect l="l" t="t" r="r" b="b"/>
            <a:pathLst>
              <a:path w="4093328" h="7033477">
                <a:moveTo>
                  <a:pt x="0" y="0"/>
                </a:moveTo>
                <a:lnTo>
                  <a:pt x="4093328" y="0"/>
                </a:lnTo>
                <a:lnTo>
                  <a:pt x="4093328" y="7033477"/>
                </a:lnTo>
                <a:lnTo>
                  <a:pt x="0" y="70334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</a:blip>
            <a:stretch>
              <a:fillRect l="-242498" b="-15111"/>
            </a:stretch>
          </a:blipFill>
        </p:spPr>
      </p:sp>
    </p:spTree>
    <p:extLst>
      <p:ext uri="{BB962C8B-B14F-4D97-AF65-F5344CB8AC3E}">
        <p14:creationId xmlns:p14="http://schemas.microsoft.com/office/powerpoint/2010/main" val="29962935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53B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132727" y="1"/>
            <a:ext cx="13155274" cy="10287000"/>
          </a:xfrm>
          <a:custGeom>
            <a:avLst/>
            <a:gdLst/>
            <a:ahLst/>
            <a:cxnLst/>
            <a:rect l="l" t="t" r="r" b="b"/>
            <a:pathLst>
              <a:path w="15108469" h="13956449">
                <a:moveTo>
                  <a:pt x="0" y="0"/>
                </a:moveTo>
                <a:lnTo>
                  <a:pt x="15108469" y="0"/>
                </a:lnTo>
                <a:lnTo>
                  <a:pt x="15108469" y="13956449"/>
                </a:lnTo>
                <a:lnTo>
                  <a:pt x="0" y="13956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</a:blip>
            <a:stretch>
              <a:fillRect l="1" t="-3571" r="-14848" b="-32100"/>
            </a:stretch>
          </a:blipFill>
        </p:spPr>
      </p:sp>
      <p:grpSp>
        <p:nvGrpSpPr>
          <p:cNvPr id="3" name="Group 3"/>
          <p:cNvGrpSpPr>
            <a:grpSpLocks noGrp="1" noUngrp="1" noRot="1" noMove="1" noResize="1"/>
          </p:cNvGrpSpPr>
          <p:nvPr/>
        </p:nvGrpSpPr>
        <p:grpSpPr>
          <a:xfrm>
            <a:off x="0" y="0"/>
            <a:ext cx="10265452" cy="10287000"/>
            <a:chOff x="0" y="0"/>
            <a:chExt cx="2703658" cy="2709333"/>
          </a:xfrm>
        </p:grpSpPr>
        <p:sp>
          <p:nvSpPr>
            <p:cNvPr id="4" name="Freeform 4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2703658" cy="2709333"/>
            </a:xfrm>
            <a:custGeom>
              <a:avLst/>
              <a:gdLst/>
              <a:ahLst/>
              <a:cxnLst/>
              <a:rect l="l" t="t" r="r" b="b"/>
              <a:pathLst>
                <a:path w="2703658" h="2709333">
                  <a:moveTo>
                    <a:pt x="0" y="0"/>
                  </a:moveTo>
                  <a:lnTo>
                    <a:pt x="2703658" y="0"/>
                  </a:lnTo>
                  <a:lnTo>
                    <a:pt x="2703658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-47625"/>
              <a:ext cx="2703658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endParaRPr/>
            </a:p>
          </p:txBody>
        </p:sp>
      </p:grpSp>
      <p:sp>
        <p:nvSpPr>
          <p:cNvPr id="6" name="TextBox 6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7616" y="425858"/>
            <a:ext cx="9530784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sz="5400" dirty="0">
                <a:solidFill>
                  <a:srgbClr val="753BBD"/>
                </a:solidFill>
                <a:latin typeface="Lato Heavy"/>
                <a:ea typeface="Lato Heavy"/>
                <a:cs typeface="Lato Heavy"/>
                <a:sym typeface="Lato Heavy"/>
              </a:rPr>
              <a:t>Year 1 Post Implementation (Walk): Optimization</a:t>
            </a:r>
          </a:p>
        </p:txBody>
      </p:sp>
      <p:sp>
        <p:nvSpPr>
          <p:cNvPr id="7" name="TextBox 7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7616" y="2683365"/>
            <a:ext cx="3815784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sz="4800" b="1" dirty="0">
                <a:solidFill>
                  <a:srgbClr val="F6B221"/>
                </a:solidFill>
                <a:latin typeface="Noto Serif Ethiopic Semi Condensed Medium"/>
                <a:ea typeface="Noto Serif Ethiopic Semi Condensed Medium"/>
                <a:cs typeface="Noto Serif Ethiopic Semi Condensed Medium"/>
                <a:sym typeface="Noto Serif Ethiopic Semi Condensed Medium"/>
              </a:rPr>
              <a:t>Current State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27616" y="3755179"/>
            <a:ext cx="9530784" cy="63709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Noto Serif Ethiopic Semi Condensed Medium" panose="020B0604020202020204" charset="0"/>
                <a:ea typeface="Noto Serif Ethiopic Semi Condensed Medium"/>
                <a:cs typeface="Noto Serif Ethiopic Semi Condensed Medium"/>
                <a:sym typeface="Noto Serif Ethiopic Semi Condensed Medium"/>
              </a:rPr>
              <a:t>Common Application</a:t>
            </a:r>
          </a:p>
          <a:p>
            <a:pPr marL="1234440" lvl="2" indent="-28346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Noto Serif Ethiopic Semi Condensed Medium" panose="020B0604020202020204" charset="0"/>
                <a:ea typeface="Noto Serif Ethiopic Semi Condensed Medium"/>
                <a:cs typeface="Noto Serif Ethiopic Semi Condensed Medium"/>
                <a:sym typeface="Noto Serif Ethiopic Semi Condensed Medium"/>
              </a:rPr>
              <a:t>State of Illinois Initiative</a:t>
            </a:r>
          </a:p>
          <a:p>
            <a:pPr marL="1234440" lvl="2" indent="-28346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Noto Serif Ethiopic Semi Condensed Medium" panose="020B0604020202020204" charset="0"/>
                <a:ea typeface="Noto Serif Ethiopic Semi Condensed Medium"/>
                <a:cs typeface="Noto Serif Ethiopic Semi Condensed Medium"/>
                <a:sym typeface="Noto Serif Ethiopic Semi Condensed Medium"/>
              </a:rPr>
              <a:t>Formally Began Work in August</a:t>
            </a:r>
          </a:p>
          <a:p>
            <a:pPr marL="1234440" lvl="2" indent="-28346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Noto Serif Ethiopic Semi Condensed Medium" panose="020B0604020202020204" charset="0"/>
                <a:sym typeface="Noto Serif Ethiopic Semi Condensed Medium"/>
              </a:rPr>
              <a:t>Must Go Live by February 1st, 2027</a:t>
            </a:r>
          </a:p>
          <a:p>
            <a:pPr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Noto Serif Ethiopic Semi Condensed Medium" panose="020B0604020202020204" charset="0"/>
                <a:ea typeface="Noto Serif Ethiopic Semi Condensed Medium"/>
                <a:cs typeface="Noto Serif Ethiopic Semi Condensed Medium"/>
                <a:sym typeface="Noto Serif Ethiopic Semi Condensed Medium"/>
              </a:rPr>
              <a:t>Adult Ed Application</a:t>
            </a:r>
          </a:p>
          <a:p>
            <a:pPr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Noto Serif Ethiopic Semi Condensed Medium" panose="020B0604020202020204" charset="0"/>
                <a:ea typeface="Noto Serif Ethiopic Semi Condensed Medium"/>
                <a:cs typeface="Noto Serif Ethiopic Semi Condensed Medium"/>
                <a:sym typeface="Noto Serif Ethiopic Semi Condensed Medium"/>
              </a:rPr>
              <a:t>Selective Admissions Applications</a:t>
            </a:r>
          </a:p>
          <a:p>
            <a:pPr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Noto Serif Ethiopic Semi Condensed Medium" panose="020B0604020202020204" charset="0"/>
                <a:ea typeface="Noto Serif Ethiopic Semi Condensed Medium"/>
                <a:cs typeface="Noto Serif Ethiopic Semi Condensed Medium"/>
                <a:sym typeface="Noto Serif Ethiopic Semi Condensed Medium"/>
              </a:rPr>
              <a:t>Reporting &amp; Dashboards</a:t>
            </a:r>
          </a:p>
          <a:p>
            <a:pPr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Noto Serif Ethiopic Semi Condensed Medium" panose="020B0604020202020204" charset="0"/>
                <a:ea typeface="Noto Serif Ethiopic Semi Condensed Medium"/>
                <a:cs typeface="Noto Serif Ethiopic Semi Condensed Medium"/>
                <a:sym typeface="Noto Serif Ethiopic Semi Condensed Medium"/>
              </a:rPr>
              <a:t>Expanded Communication Plans</a:t>
            </a:r>
          </a:p>
          <a:p>
            <a:pPr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Noto Serif Ethiopic Semi Condensed Medium" panose="020B0604020202020204" charset="0"/>
                <a:ea typeface="Noto Serif Ethiopic Semi Condensed Medium"/>
                <a:cs typeface="Noto Serif Ethiopic Semi Condensed Medium"/>
                <a:sym typeface="Noto Serif Ethiopic Semi Condensed Medium"/>
              </a:rPr>
              <a:t>Connect to Colleague SaaS</a:t>
            </a:r>
            <a:endParaRPr lang="en-US" dirty="0">
              <a:solidFill>
                <a:srgbClr val="000000"/>
              </a:solidFill>
              <a:latin typeface="Noto Serif Ethiopic Semi Condensed Medium" panose="020B0604020202020204" charset="0"/>
              <a:ea typeface="Noto Serif Ethiopic Semi Condensed Medium"/>
              <a:cs typeface="Noto Serif Ethiopic Semi Condensed Medium"/>
              <a:sym typeface="Noto Serif Ethiopic Semi Condensed Medium"/>
            </a:endParaRPr>
          </a:p>
          <a:p>
            <a:pPr algn="l"/>
            <a:endParaRPr lang="en-US" dirty="0">
              <a:solidFill>
                <a:srgbClr val="000000"/>
              </a:solidFill>
              <a:latin typeface="Noto Serif Ethiopic Semi Condensed Medium" panose="020B0604020202020204" charset="0"/>
              <a:ea typeface="Noto Serif Ethiopic Semi Condensed Medium"/>
              <a:cs typeface="Noto Serif Ethiopic Semi Condensed Medium"/>
              <a:sym typeface="Noto Serif Ethiopic Semi Condensed Medium"/>
            </a:endParaRPr>
          </a:p>
          <a:p>
            <a:pPr algn="l">
              <a:spcBef>
                <a:spcPct val="0"/>
              </a:spcBef>
            </a:pPr>
            <a:endParaRPr lang="en-US" dirty="0">
              <a:solidFill>
                <a:srgbClr val="000000"/>
              </a:solidFill>
              <a:latin typeface="Noto Serif Ethiopic Semi Condensed Medium" panose="020B0604020202020204" charset="0"/>
              <a:ea typeface="Noto Serif Ethiopic Semi Condensed Medium"/>
              <a:cs typeface="Noto Serif Ethiopic Semi Condensed Medium"/>
              <a:sym typeface="Noto Serif Ethiopic Semi Condensed Medium"/>
            </a:endParaRPr>
          </a:p>
        </p:txBody>
      </p:sp>
    </p:spTree>
    <p:extLst>
      <p:ext uri="{BB962C8B-B14F-4D97-AF65-F5344CB8AC3E}">
        <p14:creationId xmlns:p14="http://schemas.microsoft.com/office/powerpoint/2010/main" val="32032645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53B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132727" y="1"/>
            <a:ext cx="13155274" cy="10287000"/>
          </a:xfrm>
          <a:custGeom>
            <a:avLst/>
            <a:gdLst/>
            <a:ahLst/>
            <a:cxnLst/>
            <a:rect l="l" t="t" r="r" b="b"/>
            <a:pathLst>
              <a:path w="15108469" h="13956449">
                <a:moveTo>
                  <a:pt x="0" y="0"/>
                </a:moveTo>
                <a:lnTo>
                  <a:pt x="15108469" y="0"/>
                </a:lnTo>
                <a:lnTo>
                  <a:pt x="15108469" y="13956449"/>
                </a:lnTo>
                <a:lnTo>
                  <a:pt x="0" y="13956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</a:blip>
            <a:stretch>
              <a:fillRect l="1" t="-3571" r="-14848" b="-32100"/>
            </a:stretch>
          </a:blipFill>
        </p:spPr>
      </p:sp>
      <p:grpSp>
        <p:nvGrpSpPr>
          <p:cNvPr id="3" name="Group 3"/>
          <p:cNvGrpSpPr>
            <a:grpSpLocks noGrp="1" noUngrp="1" noRot="1" noMove="1" noResize="1"/>
          </p:cNvGrpSpPr>
          <p:nvPr/>
        </p:nvGrpSpPr>
        <p:grpSpPr>
          <a:xfrm>
            <a:off x="0" y="0"/>
            <a:ext cx="10265452" cy="10287000"/>
            <a:chOff x="0" y="0"/>
            <a:chExt cx="2703658" cy="2709333"/>
          </a:xfrm>
        </p:grpSpPr>
        <p:sp>
          <p:nvSpPr>
            <p:cNvPr id="4" name="Freeform 4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2703658" cy="2709333"/>
            </a:xfrm>
            <a:custGeom>
              <a:avLst/>
              <a:gdLst/>
              <a:ahLst/>
              <a:cxnLst/>
              <a:rect l="l" t="t" r="r" b="b"/>
              <a:pathLst>
                <a:path w="2703658" h="2709333">
                  <a:moveTo>
                    <a:pt x="0" y="0"/>
                  </a:moveTo>
                  <a:lnTo>
                    <a:pt x="2703658" y="0"/>
                  </a:lnTo>
                  <a:lnTo>
                    <a:pt x="2703658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-47625"/>
              <a:ext cx="2703658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endParaRPr/>
            </a:p>
          </p:txBody>
        </p:sp>
      </p:grpSp>
      <p:sp>
        <p:nvSpPr>
          <p:cNvPr id="6" name="TextBox 6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7616" y="425858"/>
            <a:ext cx="9530784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sz="5400" dirty="0">
                <a:solidFill>
                  <a:srgbClr val="753BBD"/>
                </a:solidFill>
                <a:latin typeface="Lato Heavy"/>
                <a:ea typeface="Lato Heavy"/>
                <a:cs typeface="Lato Heavy"/>
                <a:sym typeface="Lato Heavy"/>
              </a:rPr>
              <a:t>Year 2 onwards (Run): Automation &amp; Scale</a:t>
            </a:r>
          </a:p>
        </p:txBody>
      </p:sp>
      <p:sp>
        <p:nvSpPr>
          <p:cNvPr id="7" name="TextBox 7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7616" y="2683365"/>
            <a:ext cx="3815784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sz="4800" b="1" dirty="0">
                <a:solidFill>
                  <a:srgbClr val="F6B221"/>
                </a:solidFill>
                <a:latin typeface="Noto Serif Ethiopic Semi Condensed Medium"/>
                <a:ea typeface="Noto Serif Ethiopic Semi Condensed Medium"/>
                <a:cs typeface="Noto Serif Ethiopic Semi Condensed Medium"/>
                <a:sym typeface="Noto Serif Ethiopic Semi Condensed Medium"/>
              </a:rPr>
              <a:t>Future State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27616" y="3755179"/>
            <a:ext cx="9530784" cy="24929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Noto Serif Ethiopic Semi Condensed Medium" panose="020B0604020202020204" charset="0"/>
                <a:ea typeface="Noto Serif Ethiopic Semi Condensed Medium"/>
                <a:cs typeface="Noto Serif Ethiopic Semi Condensed Medium"/>
                <a:sym typeface="Noto Serif Ethiopic Semi Condensed Medium"/>
              </a:rPr>
              <a:t>Advanced automation​</a:t>
            </a:r>
          </a:p>
          <a:p>
            <a:pPr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Noto Serif Ethiopic Semi Condensed Medium" panose="020B0604020202020204" charset="0"/>
                <a:ea typeface="Noto Serif Ethiopic Semi Condensed Medium"/>
                <a:cs typeface="Noto Serif Ethiopic Semi Condensed Medium"/>
                <a:sym typeface="Noto Serif Ethiopic Semi Condensed Medium"/>
              </a:rPr>
              <a:t>Continuous improvement​</a:t>
            </a:r>
          </a:p>
          <a:p>
            <a:pPr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Noto Serif Ethiopic Semi Condensed Medium" panose="020B0604020202020204" charset="0"/>
                <a:ea typeface="Noto Serif Ethiopic Semi Condensed Medium"/>
                <a:cs typeface="Noto Serif Ethiopic Semi Condensed Medium"/>
                <a:sym typeface="Noto Serif Ethiopic Semi Condensed Medium"/>
              </a:rPr>
              <a:t>Yearly review and plan</a:t>
            </a:r>
            <a:endParaRPr lang="en-US" dirty="0">
              <a:solidFill>
                <a:srgbClr val="000000"/>
              </a:solidFill>
              <a:latin typeface="Noto Serif Ethiopic Semi Condensed Medium" panose="020B0604020202020204" charset="0"/>
              <a:ea typeface="Noto Serif Ethiopic Semi Condensed Medium"/>
              <a:cs typeface="Noto Serif Ethiopic Semi Condensed Medium"/>
              <a:sym typeface="Noto Serif Ethiopic Semi Condensed Medium"/>
            </a:endParaRPr>
          </a:p>
          <a:p>
            <a:pPr algn="l"/>
            <a:endParaRPr lang="en-US" dirty="0">
              <a:solidFill>
                <a:srgbClr val="000000"/>
              </a:solidFill>
              <a:latin typeface="Noto Serif Ethiopic Semi Condensed Medium" panose="020B0604020202020204" charset="0"/>
              <a:ea typeface="Noto Serif Ethiopic Semi Condensed Medium"/>
              <a:cs typeface="Noto Serif Ethiopic Semi Condensed Medium"/>
              <a:sym typeface="Noto Serif Ethiopic Semi Condensed Medium"/>
            </a:endParaRPr>
          </a:p>
          <a:p>
            <a:pPr algn="l">
              <a:spcBef>
                <a:spcPct val="0"/>
              </a:spcBef>
            </a:pPr>
            <a:endParaRPr lang="en-US" dirty="0">
              <a:solidFill>
                <a:srgbClr val="000000"/>
              </a:solidFill>
              <a:latin typeface="Noto Serif Ethiopic Semi Condensed Medium" panose="020B0604020202020204" charset="0"/>
              <a:ea typeface="Noto Serif Ethiopic Semi Condensed Medium"/>
              <a:cs typeface="Noto Serif Ethiopic Semi Condensed Medium"/>
              <a:sym typeface="Noto Serif Ethiopic Semi Condensed Medium"/>
            </a:endParaRPr>
          </a:p>
        </p:txBody>
      </p:sp>
    </p:spTree>
    <p:extLst>
      <p:ext uri="{BB962C8B-B14F-4D97-AF65-F5344CB8AC3E}">
        <p14:creationId xmlns:p14="http://schemas.microsoft.com/office/powerpoint/2010/main" val="15274969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53B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132727" y="1"/>
            <a:ext cx="13155274" cy="10287000"/>
          </a:xfrm>
          <a:custGeom>
            <a:avLst/>
            <a:gdLst/>
            <a:ahLst/>
            <a:cxnLst/>
            <a:rect l="l" t="t" r="r" b="b"/>
            <a:pathLst>
              <a:path w="15108469" h="13956449">
                <a:moveTo>
                  <a:pt x="0" y="0"/>
                </a:moveTo>
                <a:lnTo>
                  <a:pt x="15108469" y="0"/>
                </a:lnTo>
                <a:lnTo>
                  <a:pt x="15108469" y="13956449"/>
                </a:lnTo>
                <a:lnTo>
                  <a:pt x="0" y="13956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</a:blip>
            <a:stretch>
              <a:fillRect l="1" t="-3571" r="-14848" b="-32100"/>
            </a:stretch>
          </a:blipFill>
        </p:spPr>
      </p:sp>
      <p:grpSp>
        <p:nvGrpSpPr>
          <p:cNvPr id="3" name="Group 3"/>
          <p:cNvGrpSpPr>
            <a:grpSpLocks noGrp="1" noUngrp="1" noRot="1" noMove="1" noResize="1"/>
          </p:cNvGrpSpPr>
          <p:nvPr/>
        </p:nvGrpSpPr>
        <p:grpSpPr>
          <a:xfrm>
            <a:off x="0" y="0"/>
            <a:ext cx="10265452" cy="10287000"/>
            <a:chOff x="0" y="0"/>
            <a:chExt cx="2703658" cy="2709333"/>
          </a:xfrm>
        </p:grpSpPr>
        <p:sp>
          <p:nvSpPr>
            <p:cNvPr id="4" name="Freeform 4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2703658" cy="2709333"/>
            </a:xfrm>
            <a:custGeom>
              <a:avLst/>
              <a:gdLst/>
              <a:ahLst/>
              <a:cxnLst/>
              <a:rect l="l" t="t" r="r" b="b"/>
              <a:pathLst>
                <a:path w="2703658" h="2709333">
                  <a:moveTo>
                    <a:pt x="0" y="0"/>
                  </a:moveTo>
                  <a:lnTo>
                    <a:pt x="2703658" y="0"/>
                  </a:lnTo>
                  <a:lnTo>
                    <a:pt x="2703658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-47625"/>
              <a:ext cx="2703658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endParaRPr/>
            </a:p>
          </p:txBody>
        </p:sp>
      </p:grpSp>
      <p:sp>
        <p:nvSpPr>
          <p:cNvPr id="6" name="TextBox 6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7616" y="425858"/>
            <a:ext cx="9530784" cy="9718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400"/>
              </a:lnSpc>
              <a:spcBef>
                <a:spcPct val="0"/>
              </a:spcBef>
            </a:pPr>
            <a:r>
              <a:rPr lang="en-US" sz="6000" dirty="0">
                <a:solidFill>
                  <a:srgbClr val="753BBD"/>
                </a:solidFill>
                <a:latin typeface="Lato Heavy"/>
                <a:ea typeface="Lato Heavy"/>
                <a:cs typeface="Lato Heavy"/>
                <a:sym typeface="Lato Heavy"/>
              </a:rPr>
              <a:t>Measuring Success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27616" y="3755179"/>
            <a:ext cx="9530784" cy="27706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indent="-28575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Noto Serif Ethiopic Semi Condensed Medium" panose="020B0604020202020204" charset="0"/>
                <a:ea typeface="Noto Serif Ethiopic Semi Condensed Medium"/>
                <a:cs typeface="Noto Serif Ethiopic Semi Condensed Medium"/>
                <a:sym typeface="Noto Serif Ethiopic Semi Condensed Medium"/>
              </a:rPr>
              <a:t>Adoption​</a:t>
            </a:r>
          </a:p>
          <a:p>
            <a:pPr indent="-28575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Noto Serif Ethiopic Semi Condensed Medium" panose="020B0604020202020204" charset="0"/>
                <a:ea typeface="Noto Serif Ethiopic Semi Condensed Medium"/>
                <a:cs typeface="Noto Serif Ethiopic Semi Condensed Medium"/>
                <a:sym typeface="Noto Serif Ethiopic Semi Condensed Medium"/>
              </a:rPr>
              <a:t>processing time​</a:t>
            </a:r>
          </a:p>
          <a:p>
            <a:pPr indent="-28575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Noto Serif Ethiopic Semi Condensed Medium" panose="020B0604020202020204" charset="0"/>
                <a:ea typeface="Noto Serif Ethiopic Semi Condensed Medium"/>
                <a:cs typeface="Noto Serif Ethiopic Semi Condensed Medium"/>
                <a:sym typeface="Noto Serif Ethiopic Semi Condensed Medium"/>
              </a:rPr>
              <a:t>communication engagement​</a:t>
            </a:r>
          </a:p>
          <a:p>
            <a:pPr indent="-28575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Noto Serif Ethiopic Semi Condensed Medium" panose="020B0604020202020204" charset="0"/>
                <a:ea typeface="Noto Serif Ethiopic Semi Condensed Medium"/>
                <a:cs typeface="Noto Serif Ethiopic Semi Condensed Medium"/>
                <a:sym typeface="Noto Serif Ethiopic Semi Condensed Medium"/>
              </a:rPr>
              <a:t>enrollment metrics​</a:t>
            </a:r>
            <a:endParaRPr lang="en-US" dirty="0">
              <a:solidFill>
                <a:srgbClr val="000000"/>
              </a:solidFill>
              <a:latin typeface="Noto Serif Ethiopic Semi Condensed Medium" panose="020B0604020202020204" charset="0"/>
              <a:ea typeface="Noto Serif Ethiopic Semi Condensed Medium"/>
              <a:cs typeface="Noto Serif Ethiopic Semi Condensed Medium"/>
              <a:sym typeface="Noto Serif Ethiopic Semi Condensed Medium"/>
            </a:endParaRPr>
          </a:p>
          <a:p>
            <a:pPr marL="285750" indent="-285750" algn="l">
              <a:lnSpc>
                <a:spcPts val="2821"/>
              </a:lnSpc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  <a:latin typeface="Noto Serif Ethiopic Semi Condensed Medium" panose="020B0604020202020204" charset="0"/>
              <a:ea typeface="Noto Serif Ethiopic Semi Condensed Medium"/>
              <a:cs typeface="Noto Serif Ethiopic Semi Condensed Medium"/>
              <a:sym typeface="Noto Serif Ethiopic Semi Condensed Medium"/>
            </a:endParaRPr>
          </a:p>
          <a:p>
            <a:pPr algn="l">
              <a:lnSpc>
                <a:spcPts val="2821"/>
              </a:lnSpc>
            </a:pPr>
            <a:endParaRPr lang="en-US" dirty="0">
              <a:solidFill>
                <a:srgbClr val="000000"/>
              </a:solidFill>
              <a:latin typeface="Noto Serif Ethiopic Semi Condensed Medium" panose="020B0604020202020204" charset="0"/>
              <a:ea typeface="Noto Serif Ethiopic Semi Condensed Medium"/>
              <a:cs typeface="Noto Serif Ethiopic Semi Condensed Medium"/>
              <a:sym typeface="Noto Serif Ethiopic Semi Condensed Medium"/>
            </a:endParaRPr>
          </a:p>
          <a:p>
            <a:pPr algn="l">
              <a:lnSpc>
                <a:spcPts val="2821"/>
              </a:lnSpc>
              <a:spcBef>
                <a:spcPct val="0"/>
              </a:spcBef>
            </a:pPr>
            <a:endParaRPr lang="en-US" dirty="0">
              <a:solidFill>
                <a:srgbClr val="000000"/>
              </a:solidFill>
              <a:latin typeface="Noto Serif Ethiopic Semi Condensed Medium" panose="020B0604020202020204" charset="0"/>
              <a:ea typeface="Noto Serif Ethiopic Semi Condensed Medium"/>
              <a:cs typeface="Noto Serif Ethiopic Semi Condensed Medium"/>
              <a:sym typeface="Noto Serif Ethiopic Semi Condensed Medium"/>
            </a:endParaRPr>
          </a:p>
        </p:txBody>
      </p:sp>
    </p:spTree>
    <p:extLst>
      <p:ext uri="{BB962C8B-B14F-4D97-AF65-F5344CB8AC3E}">
        <p14:creationId xmlns:p14="http://schemas.microsoft.com/office/powerpoint/2010/main" val="23548051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53B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132727" y="1"/>
            <a:ext cx="13155274" cy="10287000"/>
          </a:xfrm>
          <a:custGeom>
            <a:avLst/>
            <a:gdLst/>
            <a:ahLst/>
            <a:cxnLst/>
            <a:rect l="l" t="t" r="r" b="b"/>
            <a:pathLst>
              <a:path w="15108469" h="13956449">
                <a:moveTo>
                  <a:pt x="0" y="0"/>
                </a:moveTo>
                <a:lnTo>
                  <a:pt x="15108469" y="0"/>
                </a:lnTo>
                <a:lnTo>
                  <a:pt x="15108469" y="13956449"/>
                </a:lnTo>
                <a:lnTo>
                  <a:pt x="0" y="13956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</a:blip>
            <a:stretch>
              <a:fillRect l="1" t="-3571" r="-14848" b="-32100"/>
            </a:stretch>
          </a:blipFill>
        </p:spPr>
      </p:sp>
      <p:grpSp>
        <p:nvGrpSpPr>
          <p:cNvPr id="3" name="Group 3"/>
          <p:cNvGrpSpPr>
            <a:grpSpLocks noGrp="1" noUngrp="1" noRot="1" noMove="1" noResize="1"/>
          </p:cNvGrpSpPr>
          <p:nvPr/>
        </p:nvGrpSpPr>
        <p:grpSpPr>
          <a:xfrm>
            <a:off x="0" y="0"/>
            <a:ext cx="10265452" cy="10287000"/>
            <a:chOff x="0" y="0"/>
            <a:chExt cx="2703658" cy="2709333"/>
          </a:xfrm>
        </p:grpSpPr>
        <p:sp>
          <p:nvSpPr>
            <p:cNvPr id="4" name="Freeform 4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2703658" cy="2709333"/>
            </a:xfrm>
            <a:custGeom>
              <a:avLst/>
              <a:gdLst/>
              <a:ahLst/>
              <a:cxnLst/>
              <a:rect l="l" t="t" r="r" b="b"/>
              <a:pathLst>
                <a:path w="2703658" h="2709333">
                  <a:moveTo>
                    <a:pt x="0" y="0"/>
                  </a:moveTo>
                  <a:lnTo>
                    <a:pt x="2703658" y="0"/>
                  </a:lnTo>
                  <a:lnTo>
                    <a:pt x="2703658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-47625"/>
              <a:ext cx="2703658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endParaRPr/>
            </a:p>
          </p:txBody>
        </p:sp>
      </p:grpSp>
      <p:sp>
        <p:nvSpPr>
          <p:cNvPr id="6" name="TextBox 6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7616" y="425858"/>
            <a:ext cx="9530784" cy="20490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400"/>
              </a:lnSpc>
              <a:spcBef>
                <a:spcPct val="0"/>
              </a:spcBef>
            </a:pPr>
            <a:r>
              <a:rPr lang="en-US" sz="6000" dirty="0">
                <a:solidFill>
                  <a:srgbClr val="753BBD"/>
                </a:solidFill>
                <a:latin typeface="Lato Heavy"/>
                <a:ea typeface="Lato Heavy"/>
                <a:cs typeface="Lato Heavy"/>
                <a:sym typeface="Lato Heavy"/>
              </a:rPr>
              <a:t>What We Would Do Differently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27616" y="3755179"/>
            <a:ext cx="9530784" cy="21858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indent="-28575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Noto Serif Ethiopic Semi Condensed Medium" panose="020B0604020202020204" charset="0"/>
                <a:ea typeface="Noto Serif Ethiopic Semi Condensed Medium"/>
                <a:cs typeface="Noto Serif Ethiopic Semi Condensed Medium"/>
                <a:sym typeface="Noto Serif Ethiopic Semi Condensed Medium"/>
              </a:rPr>
              <a:t>Broader Training</a:t>
            </a:r>
          </a:p>
          <a:p>
            <a:pPr indent="-28575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0000"/>
              </a:solidFill>
              <a:latin typeface="Noto Serif Ethiopic Semi Condensed Medium" panose="020B0604020202020204" charset="0"/>
              <a:ea typeface="Noto Serif Ethiopic Semi Condensed Medium"/>
              <a:cs typeface="Noto Serif Ethiopic Semi Condensed Medium"/>
              <a:sym typeface="Noto Serif Ethiopic Semi Condensed Medium"/>
            </a:endParaRPr>
          </a:p>
          <a:p>
            <a:pPr indent="-285750" algn="l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  <a:latin typeface="Noto Serif Ethiopic Semi Condensed Medium" panose="020B0604020202020204" charset="0"/>
              <a:ea typeface="Noto Serif Ethiopic Semi Condensed Medium"/>
              <a:cs typeface="Noto Serif Ethiopic Semi Condensed Medium"/>
              <a:sym typeface="Noto Serif Ethiopic Semi Condensed Medium"/>
            </a:endParaRPr>
          </a:p>
          <a:p>
            <a:pPr marL="285750" indent="-285750" algn="l">
              <a:lnSpc>
                <a:spcPts val="2821"/>
              </a:lnSpc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  <a:latin typeface="Noto Serif Ethiopic Semi Condensed Medium" panose="020B0604020202020204" charset="0"/>
              <a:ea typeface="Noto Serif Ethiopic Semi Condensed Medium"/>
              <a:cs typeface="Noto Serif Ethiopic Semi Condensed Medium"/>
              <a:sym typeface="Noto Serif Ethiopic Semi Condensed Medium"/>
            </a:endParaRPr>
          </a:p>
          <a:p>
            <a:pPr algn="l">
              <a:lnSpc>
                <a:spcPts val="2821"/>
              </a:lnSpc>
            </a:pPr>
            <a:endParaRPr lang="en-US" dirty="0">
              <a:solidFill>
                <a:srgbClr val="000000"/>
              </a:solidFill>
              <a:latin typeface="Noto Serif Ethiopic Semi Condensed Medium" panose="020B0604020202020204" charset="0"/>
              <a:ea typeface="Noto Serif Ethiopic Semi Condensed Medium"/>
              <a:cs typeface="Noto Serif Ethiopic Semi Condensed Medium"/>
              <a:sym typeface="Noto Serif Ethiopic Semi Condensed Medium"/>
            </a:endParaRPr>
          </a:p>
          <a:p>
            <a:pPr algn="l">
              <a:lnSpc>
                <a:spcPts val="2821"/>
              </a:lnSpc>
              <a:spcBef>
                <a:spcPct val="0"/>
              </a:spcBef>
            </a:pPr>
            <a:endParaRPr lang="en-US" dirty="0">
              <a:solidFill>
                <a:srgbClr val="000000"/>
              </a:solidFill>
              <a:latin typeface="Noto Serif Ethiopic Semi Condensed Medium" panose="020B0604020202020204" charset="0"/>
              <a:ea typeface="Noto Serif Ethiopic Semi Condensed Medium"/>
              <a:cs typeface="Noto Serif Ethiopic Semi Condensed Medium"/>
              <a:sym typeface="Noto Serif Ethiopic Semi Condensed Medium"/>
            </a:endParaRPr>
          </a:p>
        </p:txBody>
      </p:sp>
    </p:spTree>
    <p:extLst>
      <p:ext uri="{BB962C8B-B14F-4D97-AF65-F5344CB8AC3E}">
        <p14:creationId xmlns:p14="http://schemas.microsoft.com/office/powerpoint/2010/main" val="3259924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Grp="1" noUngrp="1" noRot="1" noMove="1" noResize="1"/>
          </p:cNvGrpSpPr>
          <p:nvPr/>
        </p:nvGrpSpPr>
        <p:grpSpPr>
          <a:xfrm>
            <a:off x="1" y="9624799"/>
            <a:ext cx="18288000" cy="1038543"/>
            <a:chOff x="0" y="0"/>
            <a:chExt cx="5494554" cy="269767"/>
          </a:xfrm>
        </p:grpSpPr>
        <p:sp>
          <p:nvSpPr>
            <p:cNvPr id="3" name="Freeform 3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5494554" cy="269767"/>
            </a:xfrm>
            <a:custGeom>
              <a:avLst/>
              <a:gdLst/>
              <a:ahLst/>
              <a:cxnLst/>
              <a:rect l="l" t="t" r="r" b="b"/>
              <a:pathLst>
                <a:path w="5494554" h="269767">
                  <a:moveTo>
                    <a:pt x="5494554" y="0"/>
                  </a:moveTo>
                  <a:lnTo>
                    <a:pt x="5494554" y="269767"/>
                  </a:lnTo>
                  <a:lnTo>
                    <a:pt x="0" y="2697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53BBD"/>
            </a:solidFill>
          </p:spPr>
        </p:sp>
        <p:sp>
          <p:nvSpPr>
            <p:cNvPr id="4" name="TextBox 4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-47625"/>
              <a:ext cx="5494554" cy="3173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endParaRPr/>
            </a:p>
          </p:txBody>
        </p:sp>
      </p:grpSp>
      <p:sp>
        <p:nvSpPr>
          <p:cNvPr id="5" name="Freeform 5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5066726" y="8426271"/>
            <a:ext cx="2881486" cy="1664058"/>
          </a:xfrm>
          <a:custGeom>
            <a:avLst/>
            <a:gdLst/>
            <a:ahLst/>
            <a:cxnLst/>
            <a:rect l="l" t="t" r="r" b="b"/>
            <a:pathLst>
              <a:path w="2881486" h="1664058">
                <a:moveTo>
                  <a:pt x="0" y="0"/>
                </a:moveTo>
                <a:lnTo>
                  <a:pt x="2881486" y="0"/>
                </a:lnTo>
                <a:lnTo>
                  <a:pt x="2881486" y="1664058"/>
                </a:lnTo>
                <a:lnTo>
                  <a:pt x="0" y="16640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527616" y="425858"/>
            <a:ext cx="11435784" cy="9718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400"/>
              </a:lnSpc>
              <a:spcBef>
                <a:spcPct val="0"/>
              </a:spcBef>
            </a:pPr>
            <a:r>
              <a:rPr lang="en-US" sz="6000" dirty="0">
                <a:solidFill>
                  <a:srgbClr val="753BBD"/>
                </a:solidFill>
                <a:latin typeface="Lato Heavy"/>
                <a:ea typeface="Lato Heavy"/>
                <a:cs typeface="Lato Heavy"/>
                <a:sym typeface="Lato Heavy"/>
              </a:rPr>
              <a:t>Key Takeaways &amp; Q&amp;A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962400" y="2824162"/>
            <a:ext cx="13985812" cy="37060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47700" lvl="1" indent="-323850" algn="l">
              <a:lnSpc>
                <a:spcPts val="7500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Noto Serif Ethiopic Semi Condensed Medium"/>
                <a:ea typeface="Noto Serif Ethiopic Semi Condensed Medium"/>
                <a:cs typeface="Noto Serif Ethiopic Semi Condensed Medium"/>
                <a:sym typeface="Noto Serif Ethiopic Semi Condensed Medium"/>
              </a:rPr>
              <a:t>Start small</a:t>
            </a:r>
          </a:p>
          <a:p>
            <a:pPr marL="647700" lvl="1" indent="-323850" algn="l">
              <a:lnSpc>
                <a:spcPts val="7500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Noto Serif Ethiopic Semi Condensed Medium"/>
                <a:ea typeface="Noto Serif Ethiopic Semi Condensed Medium"/>
                <a:cs typeface="Noto Serif Ethiopic Semi Condensed Medium"/>
                <a:sym typeface="Noto Serif Ethiopic Semi Condensed Medium"/>
              </a:rPr>
              <a:t>Build momentum</a:t>
            </a:r>
          </a:p>
          <a:p>
            <a:pPr marL="647700" lvl="1" indent="-323850" algn="l">
              <a:lnSpc>
                <a:spcPts val="7500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Noto Serif Ethiopic Semi Condensed Medium"/>
                <a:ea typeface="Noto Serif Ethiopic Semi Condensed Medium"/>
                <a:cs typeface="Noto Serif Ethiopic Semi Condensed Medium"/>
                <a:sym typeface="Noto Serif Ethiopic Semi Condensed Medium"/>
              </a:rPr>
              <a:t>Demonstrate value</a:t>
            </a:r>
          </a:p>
          <a:p>
            <a:pPr marL="647700" lvl="1" indent="-323850" algn="l">
              <a:lnSpc>
                <a:spcPts val="7500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Noto Serif Ethiopic Semi Condensed Medium"/>
                <a:ea typeface="Noto Serif Ethiopic Semi Condensed Medium"/>
                <a:cs typeface="Noto Serif Ethiopic Semi Condensed Medium"/>
                <a:sym typeface="Noto Serif Ethiopic Semi Condensed Medium"/>
              </a:rPr>
              <a:t>Scale intentionally</a:t>
            </a:r>
          </a:p>
        </p:txBody>
      </p:sp>
      <p:sp>
        <p:nvSpPr>
          <p:cNvPr id="9" name="Freeform 9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2591322"/>
            <a:ext cx="4093328" cy="7033477"/>
          </a:xfrm>
          <a:custGeom>
            <a:avLst/>
            <a:gdLst/>
            <a:ahLst/>
            <a:cxnLst/>
            <a:rect l="l" t="t" r="r" b="b"/>
            <a:pathLst>
              <a:path w="4093328" h="7033477">
                <a:moveTo>
                  <a:pt x="0" y="0"/>
                </a:moveTo>
                <a:lnTo>
                  <a:pt x="4093328" y="0"/>
                </a:lnTo>
                <a:lnTo>
                  <a:pt x="4093328" y="7033477"/>
                </a:lnTo>
                <a:lnTo>
                  <a:pt x="0" y="70334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</a:blip>
            <a:stretch>
              <a:fillRect l="-242498" b="-15111"/>
            </a:stretch>
          </a:blipFill>
        </p:spPr>
      </p:sp>
    </p:spTree>
    <p:extLst>
      <p:ext uri="{BB962C8B-B14F-4D97-AF65-F5344CB8AC3E}">
        <p14:creationId xmlns:p14="http://schemas.microsoft.com/office/powerpoint/2010/main" val="12461961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53B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2461123" y="-1"/>
            <a:ext cx="15826877" cy="10287001"/>
          </a:xfrm>
          <a:custGeom>
            <a:avLst/>
            <a:gdLst/>
            <a:ahLst/>
            <a:cxnLst/>
            <a:rect l="l" t="t" r="r" b="b"/>
            <a:pathLst>
              <a:path w="21473591" h="19836230">
                <a:moveTo>
                  <a:pt x="0" y="0"/>
                </a:moveTo>
                <a:lnTo>
                  <a:pt x="21473591" y="0"/>
                </a:lnTo>
                <a:lnTo>
                  <a:pt x="21473591" y="19836230"/>
                </a:lnTo>
                <a:lnTo>
                  <a:pt x="0" y="198362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</a:blip>
            <a:stretch>
              <a:fillRect t="-32326" r="-35678" b="-60502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3" name="Freeform 3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134055" y="6936814"/>
            <a:ext cx="4019889" cy="2321486"/>
          </a:xfrm>
          <a:custGeom>
            <a:avLst/>
            <a:gdLst/>
            <a:ahLst/>
            <a:cxnLst/>
            <a:rect l="l" t="t" r="r" b="b"/>
            <a:pathLst>
              <a:path w="4019889" h="2321486">
                <a:moveTo>
                  <a:pt x="0" y="0"/>
                </a:moveTo>
                <a:lnTo>
                  <a:pt x="4019890" y="0"/>
                </a:lnTo>
                <a:lnTo>
                  <a:pt x="4019890" y="2321486"/>
                </a:lnTo>
                <a:lnTo>
                  <a:pt x="0" y="23214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704730" y="3229188"/>
            <a:ext cx="8878534" cy="18969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382"/>
              </a:lnSpc>
              <a:spcBef>
                <a:spcPct val="0"/>
              </a:spcBef>
            </a:pPr>
            <a:r>
              <a:rPr lang="en-US" sz="11701" b="1" dirty="0">
                <a:solidFill>
                  <a:srgbClr val="FFFFFF"/>
                </a:solidFill>
                <a:latin typeface="Lato Heavy"/>
                <a:ea typeface="Lato Heavy"/>
                <a:cs typeface="Lato Heavy"/>
                <a:sym typeface="Lato Heavy"/>
              </a:rPr>
              <a:t>Thank You</a:t>
            </a:r>
          </a:p>
        </p:txBody>
      </p:sp>
      <p:grpSp>
        <p:nvGrpSpPr>
          <p:cNvPr id="5" name="Group 5"/>
          <p:cNvGrpSpPr>
            <a:grpSpLocks noGrp="1" noUngrp="1" noRot="1" noMove="1" noResize="1"/>
          </p:cNvGrpSpPr>
          <p:nvPr/>
        </p:nvGrpSpPr>
        <p:grpSpPr>
          <a:xfrm>
            <a:off x="-1" y="9715500"/>
            <a:ext cx="18288001" cy="571501"/>
            <a:chOff x="0" y="0"/>
            <a:chExt cx="5058367" cy="961263"/>
          </a:xfrm>
        </p:grpSpPr>
        <p:sp>
          <p:nvSpPr>
            <p:cNvPr id="6" name="Freeform 6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5058366" cy="961263"/>
            </a:xfrm>
            <a:custGeom>
              <a:avLst/>
              <a:gdLst/>
              <a:ahLst/>
              <a:cxnLst/>
              <a:rect l="l" t="t" r="r" b="b"/>
              <a:pathLst>
                <a:path w="5058366" h="961263">
                  <a:moveTo>
                    <a:pt x="5058366" y="0"/>
                  </a:moveTo>
                  <a:lnTo>
                    <a:pt x="5058366" y="961263"/>
                  </a:lnTo>
                  <a:lnTo>
                    <a:pt x="0" y="9612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6B221"/>
            </a:solidFill>
          </p:spPr>
        </p:sp>
        <p:sp>
          <p:nvSpPr>
            <p:cNvPr id="7" name="TextBox 7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-47625"/>
              <a:ext cx="5058367" cy="10088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0b1a06c-fbb3-40a1-a082-90e1f34abab1">
      <Terms xmlns="http://schemas.microsoft.com/office/infopath/2007/PartnerControls"/>
    </lcf76f155ced4ddcb4097134ff3c332f>
    <TaxCatchAll xmlns="e22a2e89-9f60-4c0a-99a5-b24cad716b60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F06FB72287484386592C45C30F0949" ma:contentTypeVersion="11" ma:contentTypeDescription="Create a new document." ma:contentTypeScope="" ma:versionID="95f4218ea92ad16f0eeaf2b3a209c6c1">
  <xsd:schema xmlns:xsd="http://www.w3.org/2001/XMLSchema" xmlns:xs="http://www.w3.org/2001/XMLSchema" xmlns:p="http://schemas.microsoft.com/office/2006/metadata/properties" xmlns:ns2="d0b1a06c-fbb3-40a1-a082-90e1f34abab1" xmlns:ns3="e22a2e89-9f60-4c0a-99a5-b24cad716b60" targetNamespace="http://schemas.microsoft.com/office/2006/metadata/properties" ma:root="true" ma:fieldsID="b78c028ca8799391ece3fe925f48a9a8" ns2:_="" ns3:_="">
    <xsd:import namespace="d0b1a06c-fbb3-40a1-a082-90e1f34abab1"/>
    <xsd:import namespace="e22a2e89-9f60-4c0a-99a5-b24cad716b60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b1a06c-fbb3-40a1-a082-90e1f34abab1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9c773640-7610-4f43-a0b6-08f19695f99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2a2e89-9f60-4c0a-99a5-b24cad716b60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9cd1600d-25d9-42f3-bb6c-1ed2f2366c8c}" ma:internalName="TaxCatchAll" ma:showField="CatchAllData" ma:web="e22a2e89-9f60-4c0a-99a5-b24cad716b6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CD51632-9D94-43C1-B7E5-B18B28A3E26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1E25C93-16A4-4701-BF16-F4DA350D784C}">
  <ds:schemaRefs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e22a2e89-9f60-4c0a-99a5-b24cad716b60"/>
    <ds:schemaRef ds:uri="d0b1a06c-fbb3-40a1-a082-90e1f34abab1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DDEA4131-DD59-4F7C-87D2-0A7412B8B0A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0b1a06c-fbb3-40a1-a082-90e1f34abab1"/>
    <ds:schemaRef ds:uri="e22a2e89-9f60-4c0a-99a5-b24cad716b6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461</Words>
  <Application>Microsoft Office PowerPoint</Application>
  <PresentationFormat>Custom</PresentationFormat>
  <Paragraphs>108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Calibri</vt:lpstr>
      <vt:lpstr>Lato Heavy</vt:lpstr>
      <vt:lpstr>Arial</vt:lpstr>
      <vt:lpstr>Noto Serif Ethiopic Semi Condensed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Templates</dc:title>
  <dc:creator>Ballard, Robin</dc:creator>
  <cp:lastModifiedBy>Barber, Jake</cp:lastModifiedBy>
  <cp:revision>15</cp:revision>
  <dcterms:created xsi:type="dcterms:W3CDTF">2006-08-16T00:00:00Z</dcterms:created>
  <dcterms:modified xsi:type="dcterms:W3CDTF">2026-09-21T02:11:55Z</dcterms:modified>
  <dc:identifier>DAHEIHAkppQ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0x0101008BF06FB72287484386592C45C30F0949</vt:lpwstr>
  </property>
  <property fmtid="{D5CDD505-2E9C-101B-9397-08002B2CF9AE}" pid="3" name="MediaServiceImageTags">
    <vt:lpwstr/>
  </property>
</Properties>
</file>