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8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261C2F-EBE9-4650-8E23-91A0FB6F3B58}" v="169" dt="2026-09-13T23:09:52.3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216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rma, Ben" userId="9f947e7f-b2eb-4554-b44e-e6e9334dc602" providerId="ADAL" clId="{297B7092-2CD9-44D3-9930-E4C5CD55757C}"/>
    <pc:docChg chg="undo custSel addSld modSld sldOrd addMainMaster delMainMaster modMainMaster">
      <pc:chgData name="Torma, Ben" userId="9f947e7f-b2eb-4554-b44e-e6e9334dc602" providerId="ADAL" clId="{297B7092-2CD9-44D3-9930-E4C5CD55757C}" dt="2026-09-13T23:09:52.309" v="2668"/>
      <pc:docMkLst>
        <pc:docMk/>
      </pc:docMkLst>
      <pc:sldChg chg="addSp delSp modSp new mod setBg modClrScheme chgLayout">
        <pc:chgData name="Torma, Ben" userId="9f947e7f-b2eb-4554-b44e-e6e9334dc602" providerId="ADAL" clId="{297B7092-2CD9-44D3-9930-E4C5CD55757C}" dt="2026-09-11T20:09:51.389" v="2543"/>
        <pc:sldMkLst>
          <pc:docMk/>
          <pc:sldMk cId="2817254931" sldId="256"/>
        </pc:sldMkLst>
        <pc:spChg chg="add mod ord">
          <ac:chgData name="Torma, Ben" userId="9f947e7f-b2eb-4554-b44e-e6e9334dc602" providerId="ADAL" clId="{297B7092-2CD9-44D3-9930-E4C5CD55757C}" dt="2026-09-11T20:09:28.537" v="2540" actId="255"/>
          <ac:spMkLst>
            <pc:docMk/>
            <pc:sldMk cId="2817254931" sldId="256"/>
            <ac:spMk id="4" creationId="{5F0145B3-8AA4-3AEE-F250-4D6D1E17DF8E}"/>
          </ac:spMkLst>
        </pc:spChg>
        <pc:spChg chg="add mod ord">
          <ac:chgData name="Torma, Ben" userId="9f947e7f-b2eb-4554-b44e-e6e9334dc602" providerId="ADAL" clId="{297B7092-2CD9-44D3-9930-E4C5CD55757C}" dt="2026-09-11T20:09:41.090" v="2542" actId="5793"/>
          <ac:spMkLst>
            <pc:docMk/>
            <pc:sldMk cId="2817254931" sldId="256"/>
            <ac:spMk id="5" creationId="{F2722EDE-0F44-07CA-1E01-5B8F79CC7D23}"/>
          </ac:spMkLst>
        </pc:spChg>
        <pc:picChg chg="add mod">
          <ac:chgData name="Torma, Ben" userId="9f947e7f-b2eb-4554-b44e-e6e9334dc602" providerId="ADAL" clId="{297B7092-2CD9-44D3-9930-E4C5CD55757C}" dt="2026-09-11T20:07:59.815" v="2532" actId="26606"/>
          <ac:picMkLst>
            <pc:docMk/>
            <pc:sldMk cId="2817254931" sldId="256"/>
            <ac:picMk id="11" creationId="{28C14E68-8714-AB42-E458-CFC50F94BBFE}"/>
          </ac:picMkLst>
        </pc:picChg>
      </pc:sldChg>
      <pc:sldChg chg="addSp delSp modSp new mod setBg">
        <pc:chgData name="Torma, Ben" userId="9f947e7f-b2eb-4554-b44e-e6e9334dc602" providerId="ADAL" clId="{297B7092-2CD9-44D3-9930-E4C5CD55757C}" dt="2026-09-13T23:09:52.309" v="2668"/>
        <pc:sldMkLst>
          <pc:docMk/>
          <pc:sldMk cId="2471633112" sldId="257"/>
        </pc:sldMkLst>
        <pc:spChg chg="mod">
          <ac:chgData name="Torma, Ben" userId="9f947e7f-b2eb-4554-b44e-e6e9334dc602" providerId="ADAL" clId="{297B7092-2CD9-44D3-9930-E4C5CD55757C}" dt="2026-09-13T23:06:39.731" v="2649" actId="255"/>
          <ac:spMkLst>
            <pc:docMk/>
            <pc:sldMk cId="2471633112" sldId="257"/>
            <ac:spMk id="2" creationId="{E7D162F0-F967-4A7D-546A-D7D3514AB340}"/>
          </ac:spMkLst>
        </pc:spChg>
        <pc:spChg chg="del mod">
          <ac:chgData name="Torma, Ben" userId="9f947e7f-b2eb-4554-b44e-e6e9334dc602" providerId="ADAL" clId="{297B7092-2CD9-44D3-9930-E4C5CD55757C}" dt="2026-09-13T23:03:46.177" v="2633" actId="26606"/>
          <ac:spMkLst>
            <pc:docMk/>
            <pc:sldMk cId="2471633112" sldId="257"/>
            <ac:spMk id="3" creationId="{DB1641F4-F3A9-4F0D-D9EF-FE0B5E6A6889}"/>
          </ac:spMkLst>
        </pc:spChg>
        <pc:graphicFrameChg chg="add mod modGraphic">
          <ac:chgData name="Torma, Ben" userId="9f947e7f-b2eb-4554-b44e-e6e9334dc602" providerId="ADAL" clId="{297B7092-2CD9-44D3-9930-E4C5CD55757C}" dt="2026-09-13T23:05:36.036" v="2642" actId="255"/>
          <ac:graphicFrameMkLst>
            <pc:docMk/>
            <pc:sldMk cId="2471633112" sldId="257"/>
            <ac:graphicFrameMk id="5" creationId="{1F9454C9-4129-5381-02E2-9AA0C37DA63B}"/>
          </ac:graphicFrameMkLst>
        </pc:graphicFrameChg>
      </pc:sldChg>
      <pc:sldChg chg="addSp delSp modSp new mod setBg modClrScheme chgLayout">
        <pc:chgData name="Torma, Ben" userId="9f947e7f-b2eb-4554-b44e-e6e9334dc602" providerId="ADAL" clId="{297B7092-2CD9-44D3-9930-E4C5CD55757C}" dt="2026-09-13T23:09:44.878" v="2667"/>
        <pc:sldMkLst>
          <pc:docMk/>
          <pc:sldMk cId="4047844562" sldId="258"/>
        </pc:sldMkLst>
        <pc:spChg chg="mod ord">
          <ac:chgData name="Torma, Ben" userId="9f947e7f-b2eb-4554-b44e-e6e9334dc602" providerId="ADAL" clId="{297B7092-2CD9-44D3-9930-E4C5CD55757C}" dt="2026-09-13T23:09:33.080" v="2666" actId="207"/>
          <ac:spMkLst>
            <pc:docMk/>
            <pc:sldMk cId="4047844562" sldId="258"/>
            <ac:spMk id="2" creationId="{B3E65192-D95A-4A58-595D-A253328D82F3}"/>
          </ac:spMkLst>
        </pc:spChg>
        <pc:spChg chg="add del mod ord">
          <ac:chgData name="Torma, Ben" userId="9f947e7f-b2eb-4554-b44e-e6e9334dc602" providerId="ADAL" clId="{297B7092-2CD9-44D3-9930-E4C5CD55757C}" dt="2026-09-13T23:08:33.208" v="2655" actId="26606"/>
          <ac:spMkLst>
            <pc:docMk/>
            <pc:sldMk cId="4047844562" sldId="258"/>
            <ac:spMk id="3" creationId="{0EB16E2E-9164-6B8F-4CB6-43CDDEBC86FB}"/>
          </ac:spMkLst>
        </pc:spChg>
        <pc:graphicFrameChg chg="add mod">
          <ac:chgData name="Torma, Ben" userId="9f947e7f-b2eb-4554-b44e-e6e9334dc602" providerId="ADAL" clId="{297B7092-2CD9-44D3-9930-E4C5CD55757C}" dt="2026-09-13T23:09:24.537" v="2663" actId="255"/>
          <ac:graphicFrameMkLst>
            <pc:docMk/>
            <pc:sldMk cId="4047844562" sldId="258"/>
            <ac:graphicFrameMk id="5" creationId="{9C7F4239-C449-D513-A735-06DAA401F3EB}"/>
          </ac:graphicFrameMkLst>
        </pc:graphicFrameChg>
      </pc:sldChg>
      <pc:sldChg chg="addSp delSp modSp new mod ord setBg modClrScheme chgLayout">
        <pc:chgData name="Torma, Ben" userId="9f947e7f-b2eb-4554-b44e-e6e9334dc602" providerId="ADAL" clId="{297B7092-2CD9-44D3-9930-E4C5CD55757C}" dt="2026-09-13T23:06:54.118" v="2651" actId="255"/>
        <pc:sldMkLst>
          <pc:docMk/>
          <pc:sldMk cId="1251312541" sldId="259"/>
        </pc:sldMkLst>
        <pc:spChg chg="mod ord">
          <ac:chgData name="Torma, Ben" userId="9f947e7f-b2eb-4554-b44e-e6e9334dc602" providerId="ADAL" clId="{297B7092-2CD9-44D3-9930-E4C5CD55757C}" dt="2026-09-13T23:06:54.118" v="2651" actId="255"/>
          <ac:spMkLst>
            <pc:docMk/>
            <pc:sldMk cId="1251312541" sldId="259"/>
            <ac:spMk id="2" creationId="{D69A2680-59DE-9198-6F26-FE2E620B2A34}"/>
          </ac:spMkLst>
        </pc:spChg>
        <pc:spChg chg="add del mod ord">
          <ac:chgData name="Torma, Ben" userId="9f947e7f-b2eb-4554-b44e-e6e9334dc602" providerId="ADAL" clId="{297B7092-2CD9-44D3-9930-E4C5CD55757C}" dt="2026-09-13T23:00:09.351" v="2632" actId="931"/>
          <ac:spMkLst>
            <pc:docMk/>
            <pc:sldMk cId="1251312541" sldId="259"/>
            <ac:spMk id="3" creationId="{D3D92CFA-69AB-779B-CE87-BF445FA529BD}"/>
          </ac:spMkLst>
        </pc:spChg>
        <pc:graphicFrameChg chg="add mod ord">
          <ac:chgData name="Torma, Ben" userId="9f947e7f-b2eb-4554-b44e-e6e9334dc602" providerId="ADAL" clId="{297B7092-2CD9-44D3-9930-E4C5CD55757C}" dt="2026-09-13T22:58:43.913" v="2630" actId="700"/>
          <ac:graphicFrameMkLst>
            <pc:docMk/>
            <pc:sldMk cId="1251312541" sldId="259"/>
            <ac:graphicFrameMk id="6" creationId="{29D06FD2-C66C-6FBA-4819-D188A2C8664E}"/>
          </ac:graphicFrameMkLst>
        </pc:graphicFrameChg>
        <pc:picChg chg="add mod">
          <ac:chgData name="Torma, Ben" userId="9f947e7f-b2eb-4554-b44e-e6e9334dc602" providerId="ADAL" clId="{297B7092-2CD9-44D3-9930-E4C5CD55757C}" dt="2026-09-13T23:00:09.351" v="2632" actId="931"/>
          <ac:picMkLst>
            <pc:docMk/>
            <pc:sldMk cId="1251312541" sldId="259"/>
            <ac:picMk id="5" creationId="{DF4B7CEE-B743-6398-6981-C1395BFDC264}"/>
          </ac:picMkLst>
        </pc:picChg>
      </pc:sldChg>
      <pc:sldChg chg="addSp delSp modSp new mod setBg modClrScheme chgLayout">
        <pc:chgData name="Torma, Ben" userId="9f947e7f-b2eb-4554-b44e-e6e9334dc602" providerId="ADAL" clId="{297B7092-2CD9-44D3-9930-E4C5CD55757C}" dt="2026-09-13T23:06:46.867" v="2650" actId="255"/>
        <pc:sldMkLst>
          <pc:docMk/>
          <pc:sldMk cId="1818066873" sldId="260"/>
        </pc:sldMkLst>
        <pc:spChg chg="mod ord">
          <ac:chgData name="Torma, Ben" userId="9f947e7f-b2eb-4554-b44e-e6e9334dc602" providerId="ADAL" clId="{297B7092-2CD9-44D3-9930-E4C5CD55757C}" dt="2026-09-13T23:06:46.867" v="2650" actId="255"/>
          <ac:spMkLst>
            <pc:docMk/>
            <pc:sldMk cId="1818066873" sldId="260"/>
            <ac:spMk id="2" creationId="{8706428C-0B58-C163-E839-F9650A27A6A7}"/>
          </ac:spMkLst>
        </pc:spChg>
        <pc:graphicFrameChg chg="add mod modGraphic">
          <ac:chgData name="Torma, Ben" userId="9f947e7f-b2eb-4554-b44e-e6e9334dc602" providerId="ADAL" clId="{297B7092-2CD9-44D3-9930-E4C5CD55757C}" dt="2026-09-13T23:06:08.811" v="2647" actId="255"/>
          <ac:graphicFrameMkLst>
            <pc:docMk/>
            <pc:sldMk cId="1818066873" sldId="260"/>
            <ac:graphicFrameMk id="5" creationId="{78D3389E-8DAF-7CCF-AD3F-509E5A8F6542}"/>
          </ac:graphicFrameMkLst>
        </pc:graphicFrameChg>
      </pc:sldChg>
      <pc:sldMasterChg chg="add addSldLayout">
        <pc:chgData name="Torma, Ben" userId="9f947e7f-b2eb-4554-b44e-e6e9334dc602" providerId="ADAL" clId="{297B7092-2CD9-44D3-9930-E4C5CD55757C}" dt="2026-08-27T17:06:40.553" v="133" actId="26606"/>
        <pc:sldMasterMkLst>
          <pc:docMk/>
          <pc:sldMasterMk cId="2467653956" sldId="2147483858"/>
        </pc:sldMasterMkLst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4286764708" sldId="2147483807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3858321800" sldId="2147483808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4107257973" sldId="2147483809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3340558496" sldId="2147483810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2076589928" sldId="2147483811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3677861011" sldId="2147483812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4018016289" sldId="2147483813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1452097983" sldId="2147483814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3945866674" sldId="2147483815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2670305198" sldId="2147483816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2156715679" sldId="2147483817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416224587" sldId="2147483818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3980626730" sldId="2147483819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1850707560" sldId="2147483820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203676738" sldId="2147483821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796976731" sldId="2147483822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2555251042" sldId="2147483823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782731211" sldId="2147483824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1504402081" sldId="2147483825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1492807925" sldId="2147483826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1646480387" sldId="2147483827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1784774345" sldId="2147483828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773211653" sldId="2147483829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1037430556" sldId="2147483830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1488438912" sldId="2147483831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1501548286" sldId="2147483832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2468682261" sldId="2147483833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2658898073" sldId="2147483834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533316172" sldId="2147483835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2612317342" sldId="2147483836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4252677674" sldId="2147483837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207831244" sldId="2147483838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2604740028" sldId="2147483839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1050007122" sldId="2147483840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2612110872" sldId="2147483841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3971741035" sldId="2147483842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772675352" sldId="2147483843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2822282030" sldId="2147483844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250350034" sldId="2147483845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1940423913" sldId="2147483846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1417911243" sldId="2147483847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4213901846" sldId="2147483848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1988607155" sldId="2147483849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378300882" sldId="2147483850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1512458326" sldId="2147483851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1309750432" sldId="2147483852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2124482029" sldId="2147483853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4173760711" sldId="2147483854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3071414976" sldId="2147483855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3588827692" sldId="2147483856"/>
          </pc:sldLayoutMkLst>
        </pc:sldLayoutChg>
        <pc:sldLayoutChg chg="add">
          <pc:chgData name="Torma, Ben" userId="9f947e7f-b2eb-4554-b44e-e6e9334dc602" providerId="ADAL" clId="{297B7092-2CD9-44D3-9930-E4C5CD55757C}" dt="2026-08-27T17:06:40.553" v="133" actId="26606"/>
          <pc:sldLayoutMkLst>
            <pc:docMk/>
            <pc:sldMasterMk cId="2467653956" sldId="2147483858"/>
            <pc:sldLayoutMk cId="3780199773" sldId="2147483857"/>
          </pc:sldLayoutMkLst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image" Target="../media/image12.svg"/><Relationship Id="rId4" Type="http://schemas.openxmlformats.org/officeDocument/2006/relationships/image" Target="../media/image15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Relationship Id="rId4" Type="http://schemas.openxmlformats.org/officeDocument/2006/relationships/image" Target="../media/image19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image" Target="../media/image12.svg"/><Relationship Id="rId4" Type="http://schemas.openxmlformats.org/officeDocument/2006/relationships/image" Target="../media/image15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Relationship Id="rId4" Type="http://schemas.openxmlformats.org/officeDocument/2006/relationships/image" Target="../media/image1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BADD7D-FBCF-4C2A-B992-EFC683F6079D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61BA72CD-6462-42D2-BFD1-E2093277B183}">
      <dgm:prSet custT="1"/>
      <dgm:spPr/>
      <dgm:t>
        <a:bodyPr/>
        <a:lstStyle/>
        <a:p>
          <a:r>
            <a:rPr lang="en-US" sz="2400" dirty="0">
              <a:solidFill>
                <a:schemeClr val="bg2"/>
              </a:solidFill>
            </a:rPr>
            <a:t>Prior to Fall of 2024, we had been using paper forms to keep track of students’ degree requirements.</a:t>
          </a:r>
        </a:p>
      </dgm:t>
    </dgm:pt>
    <dgm:pt modelId="{018B8B3D-7856-4381-A9BE-2128D1D6ABEF}" type="parTrans" cxnId="{16FE0516-5134-4A1A-92E1-100070AA28AB}">
      <dgm:prSet/>
      <dgm:spPr/>
      <dgm:t>
        <a:bodyPr/>
        <a:lstStyle/>
        <a:p>
          <a:endParaRPr lang="en-US"/>
        </a:p>
      </dgm:t>
    </dgm:pt>
    <dgm:pt modelId="{3843BCF1-5AC9-49B9-85A1-3E61D5A15ACC}" type="sibTrans" cxnId="{16FE0516-5134-4A1A-92E1-100070AA28AB}">
      <dgm:prSet/>
      <dgm:spPr/>
      <dgm:t>
        <a:bodyPr/>
        <a:lstStyle/>
        <a:p>
          <a:endParaRPr lang="en-US"/>
        </a:p>
      </dgm:t>
    </dgm:pt>
    <dgm:pt modelId="{44FC20EA-A3F9-46EF-9E39-6A84E7EEEF85}">
      <dgm:prSet custT="1"/>
      <dgm:spPr/>
      <dgm:t>
        <a:bodyPr/>
        <a:lstStyle/>
        <a:p>
          <a:r>
            <a:rPr lang="en-US" sz="2400" dirty="0">
              <a:solidFill>
                <a:schemeClr val="bg2"/>
              </a:solidFill>
            </a:rPr>
            <a:t>In Fall of 2023, we decided to start the transition to using the Progress tab in Colleague Self-Service instead. </a:t>
          </a:r>
        </a:p>
      </dgm:t>
    </dgm:pt>
    <dgm:pt modelId="{EE67877A-3BA3-4E7D-B756-4A40DF88DBD5}" type="parTrans" cxnId="{E705BDCD-E993-4E7C-A544-CD8EAF4732A1}">
      <dgm:prSet/>
      <dgm:spPr/>
      <dgm:t>
        <a:bodyPr/>
        <a:lstStyle/>
        <a:p>
          <a:endParaRPr lang="en-US"/>
        </a:p>
      </dgm:t>
    </dgm:pt>
    <dgm:pt modelId="{15D2EC23-B044-4728-9E7B-DE310CBAFA5B}" type="sibTrans" cxnId="{E705BDCD-E993-4E7C-A544-CD8EAF4732A1}">
      <dgm:prSet/>
      <dgm:spPr/>
      <dgm:t>
        <a:bodyPr/>
        <a:lstStyle/>
        <a:p>
          <a:endParaRPr lang="en-US"/>
        </a:p>
      </dgm:t>
    </dgm:pt>
    <dgm:pt modelId="{EC6B7A2A-BB44-47FD-A9D0-B085439D9CDF}">
      <dgm:prSet custT="1"/>
      <dgm:spPr/>
      <dgm:t>
        <a:bodyPr/>
        <a:lstStyle/>
        <a:p>
          <a:r>
            <a:rPr lang="en-US" sz="2400" dirty="0">
              <a:solidFill>
                <a:schemeClr val="bg2"/>
              </a:solidFill>
            </a:rPr>
            <a:t>Using training materials from 2020, we built the syntax for the programs and requirements on the back-end.</a:t>
          </a:r>
        </a:p>
      </dgm:t>
    </dgm:pt>
    <dgm:pt modelId="{0AA3B9E6-C379-48DB-940D-1889DD6B0C7F}" type="parTrans" cxnId="{2E025CFD-94F1-4426-A4E9-57BD5CDFFAA3}">
      <dgm:prSet/>
      <dgm:spPr/>
      <dgm:t>
        <a:bodyPr/>
        <a:lstStyle/>
        <a:p>
          <a:endParaRPr lang="en-US"/>
        </a:p>
      </dgm:t>
    </dgm:pt>
    <dgm:pt modelId="{AB06A608-8DAB-4830-8AF0-D89264581B88}" type="sibTrans" cxnId="{2E025CFD-94F1-4426-A4E9-57BD5CDFFAA3}">
      <dgm:prSet/>
      <dgm:spPr/>
      <dgm:t>
        <a:bodyPr/>
        <a:lstStyle/>
        <a:p>
          <a:endParaRPr lang="en-US"/>
        </a:p>
      </dgm:t>
    </dgm:pt>
    <dgm:pt modelId="{9319304B-78E8-44EE-82F1-63CE423A24FE}">
      <dgm:prSet custT="1"/>
      <dgm:spPr/>
      <dgm:t>
        <a:bodyPr/>
        <a:lstStyle/>
        <a:p>
          <a:r>
            <a:rPr lang="en-US" sz="2400" dirty="0">
              <a:solidFill>
                <a:schemeClr val="bg2"/>
              </a:solidFill>
            </a:rPr>
            <a:t>Starting in Fall of 2024, we had completed the transition to using the Progress tab for both current and incoming students.</a:t>
          </a:r>
        </a:p>
      </dgm:t>
    </dgm:pt>
    <dgm:pt modelId="{578432DC-8E9C-486C-936E-53E896BE627F}" type="parTrans" cxnId="{E59082F6-D083-47F6-A265-8AD59BBC8B3B}">
      <dgm:prSet/>
      <dgm:spPr/>
      <dgm:t>
        <a:bodyPr/>
        <a:lstStyle/>
        <a:p>
          <a:endParaRPr lang="en-US"/>
        </a:p>
      </dgm:t>
    </dgm:pt>
    <dgm:pt modelId="{83171483-FA6F-418E-BC6A-543EF1A13B66}" type="sibTrans" cxnId="{E59082F6-D083-47F6-A265-8AD59BBC8B3B}">
      <dgm:prSet/>
      <dgm:spPr/>
      <dgm:t>
        <a:bodyPr/>
        <a:lstStyle/>
        <a:p>
          <a:endParaRPr lang="en-US"/>
        </a:p>
      </dgm:t>
    </dgm:pt>
    <dgm:pt modelId="{E73F88A2-F1A4-43B5-BE08-D439039999BD}" type="pres">
      <dgm:prSet presAssocID="{A0BADD7D-FBCF-4C2A-B992-EFC683F6079D}" presName="root" presStyleCnt="0">
        <dgm:presLayoutVars>
          <dgm:dir/>
          <dgm:resizeHandles val="exact"/>
        </dgm:presLayoutVars>
      </dgm:prSet>
      <dgm:spPr/>
    </dgm:pt>
    <dgm:pt modelId="{F660EFE8-01F1-41AD-AD27-2C9159D3E0C8}" type="pres">
      <dgm:prSet presAssocID="{61BA72CD-6462-42D2-BFD1-E2093277B183}" presName="compNode" presStyleCnt="0"/>
      <dgm:spPr/>
    </dgm:pt>
    <dgm:pt modelId="{1E54A3C0-9D06-41ED-8B6B-EFD75B0778ED}" type="pres">
      <dgm:prSet presAssocID="{61BA72CD-6462-42D2-BFD1-E2093277B183}" presName="bgRect" presStyleLbl="bgShp" presStyleIdx="0" presStyleCnt="4"/>
      <dgm:spPr>
        <a:solidFill>
          <a:srgbClr val="7030A0"/>
        </a:solidFill>
      </dgm:spPr>
    </dgm:pt>
    <dgm:pt modelId="{8FB4201E-62D1-4984-A9CA-C61020A4F15A}" type="pres">
      <dgm:prSet presAssocID="{61BA72CD-6462-42D2-BFD1-E2093277B183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4C302616-B62E-4838-9579-172737A6DB90}" type="pres">
      <dgm:prSet presAssocID="{61BA72CD-6462-42D2-BFD1-E2093277B183}" presName="spaceRect" presStyleCnt="0"/>
      <dgm:spPr/>
    </dgm:pt>
    <dgm:pt modelId="{ED046353-58D8-4F95-8616-242B0477BD85}" type="pres">
      <dgm:prSet presAssocID="{61BA72CD-6462-42D2-BFD1-E2093277B183}" presName="parTx" presStyleLbl="revTx" presStyleIdx="0" presStyleCnt="4">
        <dgm:presLayoutVars>
          <dgm:chMax val="0"/>
          <dgm:chPref val="0"/>
        </dgm:presLayoutVars>
      </dgm:prSet>
      <dgm:spPr/>
    </dgm:pt>
    <dgm:pt modelId="{ECB5E566-CCB5-47DA-B053-36A229FC0314}" type="pres">
      <dgm:prSet presAssocID="{3843BCF1-5AC9-49B9-85A1-3E61D5A15ACC}" presName="sibTrans" presStyleCnt="0"/>
      <dgm:spPr/>
    </dgm:pt>
    <dgm:pt modelId="{47AC9F79-4BC7-4524-9BCF-30688960E175}" type="pres">
      <dgm:prSet presAssocID="{44FC20EA-A3F9-46EF-9E39-6A84E7EEEF85}" presName="compNode" presStyleCnt="0"/>
      <dgm:spPr/>
    </dgm:pt>
    <dgm:pt modelId="{8FC5FE0F-0CD0-43D9-A493-69ECBEEEA4A2}" type="pres">
      <dgm:prSet presAssocID="{44FC20EA-A3F9-46EF-9E39-6A84E7EEEF85}" presName="bgRect" presStyleLbl="bgShp" presStyleIdx="1" presStyleCnt="4"/>
      <dgm:spPr>
        <a:solidFill>
          <a:srgbClr val="7030A0"/>
        </a:solidFill>
      </dgm:spPr>
    </dgm:pt>
    <dgm:pt modelId="{109D0F62-5D53-4430-8750-D529016A78FB}" type="pres">
      <dgm:prSet presAssocID="{44FC20EA-A3F9-46EF-9E39-6A84E7EEEF85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fresh"/>
        </a:ext>
      </dgm:extLst>
    </dgm:pt>
    <dgm:pt modelId="{9138F5F4-5CD2-419C-A6A1-5AD75C695CAF}" type="pres">
      <dgm:prSet presAssocID="{44FC20EA-A3F9-46EF-9E39-6A84E7EEEF85}" presName="spaceRect" presStyleCnt="0"/>
      <dgm:spPr/>
    </dgm:pt>
    <dgm:pt modelId="{8EFC7CF8-6FBD-4B1F-9526-2FEEDBE4505A}" type="pres">
      <dgm:prSet presAssocID="{44FC20EA-A3F9-46EF-9E39-6A84E7EEEF85}" presName="parTx" presStyleLbl="revTx" presStyleIdx="1" presStyleCnt="4">
        <dgm:presLayoutVars>
          <dgm:chMax val="0"/>
          <dgm:chPref val="0"/>
        </dgm:presLayoutVars>
      </dgm:prSet>
      <dgm:spPr/>
    </dgm:pt>
    <dgm:pt modelId="{98D6C9E8-D2BB-4071-9978-6A7F403521EC}" type="pres">
      <dgm:prSet presAssocID="{15D2EC23-B044-4728-9E7B-DE310CBAFA5B}" presName="sibTrans" presStyleCnt="0"/>
      <dgm:spPr/>
    </dgm:pt>
    <dgm:pt modelId="{467B6798-BB16-4D6B-96BA-FC1B5B267FE8}" type="pres">
      <dgm:prSet presAssocID="{EC6B7A2A-BB44-47FD-A9D0-B085439D9CDF}" presName="compNode" presStyleCnt="0"/>
      <dgm:spPr/>
    </dgm:pt>
    <dgm:pt modelId="{4C977060-5821-4461-9969-AD730F6C3643}" type="pres">
      <dgm:prSet presAssocID="{EC6B7A2A-BB44-47FD-A9D0-B085439D9CDF}" presName="bgRect" presStyleLbl="bgShp" presStyleIdx="2" presStyleCnt="4"/>
      <dgm:spPr>
        <a:solidFill>
          <a:srgbClr val="7030A0"/>
        </a:solidFill>
      </dgm:spPr>
    </dgm:pt>
    <dgm:pt modelId="{620E8079-F487-4477-B03C-CC6A6166540D}" type="pres">
      <dgm:prSet presAssocID="{EC6B7A2A-BB44-47FD-A9D0-B085439D9CDF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2ED83885-BBD6-46E7-8A0B-1D77D08EED2F}" type="pres">
      <dgm:prSet presAssocID="{EC6B7A2A-BB44-47FD-A9D0-B085439D9CDF}" presName="spaceRect" presStyleCnt="0"/>
      <dgm:spPr/>
    </dgm:pt>
    <dgm:pt modelId="{D3034063-9550-4C3D-AE4E-34847A4265F6}" type="pres">
      <dgm:prSet presAssocID="{EC6B7A2A-BB44-47FD-A9D0-B085439D9CDF}" presName="parTx" presStyleLbl="revTx" presStyleIdx="2" presStyleCnt="4">
        <dgm:presLayoutVars>
          <dgm:chMax val="0"/>
          <dgm:chPref val="0"/>
        </dgm:presLayoutVars>
      </dgm:prSet>
      <dgm:spPr/>
    </dgm:pt>
    <dgm:pt modelId="{C3431E69-9889-49BC-82C2-0BAB7F71F8CA}" type="pres">
      <dgm:prSet presAssocID="{AB06A608-8DAB-4830-8AF0-D89264581B88}" presName="sibTrans" presStyleCnt="0"/>
      <dgm:spPr/>
    </dgm:pt>
    <dgm:pt modelId="{2E7F33D4-36A7-426E-A081-72FD2F2581F1}" type="pres">
      <dgm:prSet presAssocID="{9319304B-78E8-44EE-82F1-63CE423A24FE}" presName="compNode" presStyleCnt="0"/>
      <dgm:spPr/>
    </dgm:pt>
    <dgm:pt modelId="{CCC05A3C-9884-4410-95A9-1E639BD2F2A7}" type="pres">
      <dgm:prSet presAssocID="{9319304B-78E8-44EE-82F1-63CE423A24FE}" presName="bgRect" presStyleLbl="bgShp" presStyleIdx="3" presStyleCnt="4"/>
      <dgm:spPr>
        <a:solidFill>
          <a:srgbClr val="7030A0"/>
        </a:solidFill>
      </dgm:spPr>
    </dgm:pt>
    <dgm:pt modelId="{8EB662DC-62F2-4FC5-BB61-199C0E99B452}" type="pres">
      <dgm:prSet presAssocID="{9319304B-78E8-44EE-82F1-63CE423A24FE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0BD121C8-F148-464A-BB3E-6CFEE69EE1B9}" type="pres">
      <dgm:prSet presAssocID="{9319304B-78E8-44EE-82F1-63CE423A24FE}" presName="spaceRect" presStyleCnt="0"/>
      <dgm:spPr/>
    </dgm:pt>
    <dgm:pt modelId="{7CDA1A80-18ED-403A-9031-1A90493A9F53}" type="pres">
      <dgm:prSet presAssocID="{9319304B-78E8-44EE-82F1-63CE423A24FE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16FE0516-5134-4A1A-92E1-100070AA28AB}" srcId="{A0BADD7D-FBCF-4C2A-B992-EFC683F6079D}" destId="{61BA72CD-6462-42D2-BFD1-E2093277B183}" srcOrd="0" destOrd="0" parTransId="{018B8B3D-7856-4381-A9BE-2128D1D6ABEF}" sibTransId="{3843BCF1-5AC9-49B9-85A1-3E61D5A15ACC}"/>
    <dgm:cxn modelId="{0E289639-59C8-4C04-A411-8CDDDC73C7CC}" type="presOf" srcId="{A0BADD7D-FBCF-4C2A-B992-EFC683F6079D}" destId="{E73F88A2-F1A4-43B5-BE08-D439039999BD}" srcOrd="0" destOrd="0" presId="urn:microsoft.com/office/officeart/2018/2/layout/IconVerticalSolidList"/>
    <dgm:cxn modelId="{E4B9BA3B-7B51-40D0-9A02-AFA389E8D661}" type="presOf" srcId="{9319304B-78E8-44EE-82F1-63CE423A24FE}" destId="{7CDA1A80-18ED-403A-9031-1A90493A9F53}" srcOrd="0" destOrd="0" presId="urn:microsoft.com/office/officeart/2018/2/layout/IconVerticalSolidList"/>
    <dgm:cxn modelId="{6C51694C-5BDF-460E-936E-7F2BE7BEE1BE}" type="presOf" srcId="{EC6B7A2A-BB44-47FD-A9D0-B085439D9CDF}" destId="{D3034063-9550-4C3D-AE4E-34847A4265F6}" srcOrd="0" destOrd="0" presId="urn:microsoft.com/office/officeart/2018/2/layout/IconVerticalSolidList"/>
    <dgm:cxn modelId="{E705BDCD-E993-4E7C-A544-CD8EAF4732A1}" srcId="{A0BADD7D-FBCF-4C2A-B992-EFC683F6079D}" destId="{44FC20EA-A3F9-46EF-9E39-6A84E7EEEF85}" srcOrd="1" destOrd="0" parTransId="{EE67877A-3BA3-4E7D-B756-4A40DF88DBD5}" sibTransId="{15D2EC23-B044-4728-9E7B-DE310CBAFA5B}"/>
    <dgm:cxn modelId="{0AD192F5-4B0A-4F21-B218-D49A76C0355B}" type="presOf" srcId="{44FC20EA-A3F9-46EF-9E39-6A84E7EEEF85}" destId="{8EFC7CF8-6FBD-4B1F-9526-2FEEDBE4505A}" srcOrd="0" destOrd="0" presId="urn:microsoft.com/office/officeart/2018/2/layout/IconVerticalSolidList"/>
    <dgm:cxn modelId="{E59082F6-D083-47F6-A265-8AD59BBC8B3B}" srcId="{A0BADD7D-FBCF-4C2A-B992-EFC683F6079D}" destId="{9319304B-78E8-44EE-82F1-63CE423A24FE}" srcOrd="3" destOrd="0" parTransId="{578432DC-8E9C-486C-936E-53E896BE627F}" sibTransId="{83171483-FA6F-418E-BC6A-543EF1A13B66}"/>
    <dgm:cxn modelId="{4B2B86F7-9B69-4534-A162-2B2EF4AD9938}" type="presOf" srcId="{61BA72CD-6462-42D2-BFD1-E2093277B183}" destId="{ED046353-58D8-4F95-8616-242B0477BD85}" srcOrd="0" destOrd="0" presId="urn:microsoft.com/office/officeart/2018/2/layout/IconVerticalSolidList"/>
    <dgm:cxn modelId="{2E025CFD-94F1-4426-A4E9-57BD5CDFFAA3}" srcId="{A0BADD7D-FBCF-4C2A-B992-EFC683F6079D}" destId="{EC6B7A2A-BB44-47FD-A9D0-B085439D9CDF}" srcOrd="2" destOrd="0" parTransId="{0AA3B9E6-C379-48DB-940D-1889DD6B0C7F}" sibTransId="{AB06A608-8DAB-4830-8AF0-D89264581B88}"/>
    <dgm:cxn modelId="{CC076FCE-BEB4-4F11-B354-5A4047358C52}" type="presParOf" srcId="{E73F88A2-F1A4-43B5-BE08-D439039999BD}" destId="{F660EFE8-01F1-41AD-AD27-2C9159D3E0C8}" srcOrd="0" destOrd="0" presId="urn:microsoft.com/office/officeart/2018/2/layout/IconVerticalSolidList"/>
    <dgm:cxn modelId="{B3EEFA2D-BC6F-42B2-9FCA-71C6FA42D2C2}" type="presParOf" srcId="{F660EFE8-01F1-41AD-AD27-2C9159D3E0C8}" destId="{1E54A3C0-9D06-41ED-8B6B-EFD75B0778ED}" srcOrd="0" destOrd="0" presId="urn:microsoft.com/office/officeart/2018/2/layout/IconVerticalSolidList"/>
    <dgm:cxn modelId="{86C693D5-4F06-42B6-9724-1E5BB1C5F83B}" type="presParOf" srcId="{F660EFE8-01F1-41AD-AD27-2C9159D3E0C8}" destId="{8FB4201E-62D1-4984-A9CA-C61020A4F15A}" srcOrd="1" destOrd="0" presId="urn:microsoft.com/office/officeart/2018/2/layout/IconVerticalSolidList"/>
    <dgm:cxn modelId="{C18E7AE6-BCB2-4B38-B609-395FA87E39F6}" type="presParOf" srcId="{F660EFE8-01F1-41AD-AD27-2C9159D3E0C8}" destId="{4C302616-B62E-4838-9579-172737A6DB90}" srcOrd="2" destOrd="0" presId="urn:microsoft.com/office/officeart/2018/2/layout/IconVerticalSolidList"/>
    <dgm:cxn modelId="{E3627396-7B1B-4E7C-8AD5-EA24DB9CECE6}" type="presParOf" srcId="{F660EFE8-01F1-41AD-AD27-2C9159D3E0C8}" destId="{ED046353-58D8-4F95-8616-242B0477BD85}" srcOrd="3" destOrd="0" presId="urn:microsoft.com/office/officeart/2018/2/layout/IconVerticalSolidList"/>
    <dgm:cxn modelId="{92964547-420A-42E8-B676-91341A1E911E}" type="presParOf" srcId="{E73F88A2-F1A4-43B5-BE08-D439039999BD}" destId="{ECB5E566-CCB5-47DA-B053-36A229FC0314}" srcOrd="1" destOrd="0" presId="urn:microsoft.com/office/officeart/2018/2/layout/IconVerticalSolidList"/>
    <dgm:cxn modelId="{41A5B459-5EFA-44E6-AB77-41078213CBA6}" type="presParOf" srcId="{E73F88A2-F1A4-43B5-BE08-D439039999BD}" destId="{47AC9F79-4BC7-4524-9BCF-30688960E175}" srcOrd="2" destOrd="0" presId="urn:microsoft.com/office/officeart/2018/2/layout/IconVerticalSolidList"/>
    <dgm:cxn modelId="{FB3364FD-A6BB-445F-91A3-6231281823EE}" type="presParOf" srcId="{47AC9F79-4BC7-4524-9BCF-30688960E175}" destId="{8FC5FE0F-0CD0-43D9-A493-69ECBEEEA4A2}" srcOrd="0" destOrd="0" presId="urn:microsoft.com/office/officeart/2018/2/layout/IconVerticalSolidList"/>
    <dgm:cxn modelId="{DE19D5FC-8A09-4890-966C-397AFA20746F}" type="presParOf" srcId="{47AC9F79-4BC7-4524-9BCF-30688960E175}" destId="{109D0F62-5D53-4430-8750-D529016A78FB}" srcOrd="1" destOrd="0" presId="urn:microsoft.com/office/officeart/2018/2/layout/IconVerticalSolidList"/>
    <dgm:cxn modelId="{02E0ECBA-315F-47E1-8230-5C4C42CB9157}" type="presParOf" srcId="{47AC9F79-4BC7-4524-9BCF-30688960E175}" destId="{9138F5F4-5CD2-419C-A6A1-5AD75C695CAF}" srcOrd="2" destOrd="0" presId="urn:microsoft.com/office/officeart/2018/2/layout/IconVerticalSolidList"/>
    <dgm:cxn modelId="{9040201A-1EF7-48D3-B99A-4810F5FDD84D}" type="presParOf" srcId="{47AC9F79-4BC7-4524-9BCF-30688960E175}" destId="{8EFC7CF8-6FBD-4B1F-9526-2FEEDBE4505A}" srcOrd="3" destOrd="0" presId="urn:microsoft.com/office/officeart/2018/2/layout/IconVerticalSolidList"/>
    <dgm:cxn modelId="{4AB73897-D68A-4A96-B2FF-48BE9E2C37A8}" type="presParOf" srcId="{E73F88A2-F1A4-43B5-BE08-D439039999BD}" destId="{98D6C9E8-D2BB-4071-9978-6A7F403521EC}" srcOrd="3" destOrd="0" presId="urn:microsoft.com/office/officeart/2018/2/layout/IconVerticalSolidList"/>
    <dgm:cxn modelId="{FE86188A-B56D-4B1A-A945-AF7EC0E8BCE6}" type="presParOf" srcId="{E73F88A2-F1A4-43B5-BE08-D439039999BD}" destId="{467B6798-BB16-4D6B-96BA-FC1B5B267FE8}" srcOrd="4" destOrd="0" presId="urn:microsoft.com/office/officeart/2018/2/layout/IconVerticalSolidList"/>
    <dgm:cxn modelId="{E77738E1-0BAA-4BE2-B25A-104F4B3924ED}" type="presParOf" srcId="{467B6798-BB16-4D6B-96BA-FC1B5B267FE8}" destId="{4C977060-5821-4461-9969-AD730F6C3643}" srcOrd="0" destOrd="0" presId="urn:microsoft.com/office/officeart/2018/2/layout/IconVerticalSolidList"/>
    <dgm:cxn modelId="{4ED03D0A-C929-4D39-AAF3-6FE701BF437E}" type="presParOf" srcId="{467B6798-BB16-4D6B-96BA-FC1B5B267FE8}" destId="{620E8079-F487-4477-B03C-CC6A6166540D}" srcOrd="1" destOrd="0" presId="urn:microsoft.com/office/officeart/2018/2/layout/IconVerticalSolidList"/>
    <dgm:cxn modelId="{ADDFEC37-48AC-499E-842B-ED4D13561FEA}" type="presParOf" srcId="{467B6798-BB16-4D6B-96BA-FC1B5B267FE8}" destId="{2ED83885-BBD6-46E7-8A0B-1D77D08EED2F}" srcOrd="2" destOrd="0" presId="urn:microsoft.com/office/officeart/2018/2/layout/IconVerticalSolidList"/>
    <dgm:cxn modelId="{C83F46F6-8981-4884-8465-1ABBE50CF6D7}" type="presParOf" srcId="{467B6798-BB16-4D6B-96BA-FC1B5B267FE8}" destId="{D3034063-9550-4C3D-AE4E-34847A4265F6}" srcOrd="3" destOrd="0" presId="urn:microsoft.com/office/officeart/2018/2/layout/IconVerticalSolidList"/>
    <dgm:cxn modelId="{CD7FBD7A-E845-4304-BDB4-7B38525E731D}" type="presParOf" srcId="{E73F88A2-F1A4-43B5-BE08-D439039999BD}" destId="{C3431E69-9889-49BC-82C2-0BAB7F71F8CA}" srcOrd="5" destOrd="0" presId="urn:microsoft.com/office/officeart/2018/2/layout/IconVerticalSolidList"/>
    <dgm:cxn modelId="{B512BC63-3E38-48F2-AB86-2B9205049BFD}" type="presParOf" srcId="{E73F88A2-F1A4-43B5-BE08-D439039999BD}" destId="{2E7F33D4-36A7-426E-A081-72FD2F2581F1}" srcOrd="6" destOrd="0" presId="urn:microsoft.com/office/officeart/2018/2/layout/IconVerticalSolidList"/>
    <dgm:cxn modelId="{DAD002B9-8937-45E0-B684-3121931B1451}" type="presParOf" srcId="{2E7F33D4-36A7-426E-A081-72FD2F2581F1}" destId="{CCC05A3C-9884-4410-95A9-1E639BD2F2A7}" srcOrd="0" destOrd="0" presId="urn:microsoft.com/office/officeart/2018/2/layout/IconVerticalSolidList"/>
    <dgm:cxn modelId="{412D5CB5-F0F3-4599-A842-7C9E2853443A}" type="presParOf" srcId="{2E7F33D4-36A7-426E-A081-72FD2F2581F1}" destId="{8EB662DC-62F2-4FC5-BB61-199C0E99B452}" srcOrd="1" destOrd="0" presId="urn:microsoft.com/office/officeart/2018/2/layout/IconVerticalSolidList"/>
    <dgm:cxn modelId="{1E216D8A-1A8E-4D6F-8F59-A1D92A305976}" type="presParOf" srcId="{2E7F33D4-36A7-426E-A081-72FD2F2581F1}" destId="{0BD121C8-F148-464A-BB3E-6CFEE69EE1B9}" srcOrd="2" destOrd="0" presId="urn:microsoft.com/office/officeart/2018/2/layout/IconVerticalSolidList"/>
    <dgm:cxn modelId="{482DEFAA-CC9C-4DCB-9A03-570DC85E2D15}" type="presParOf" srcId="{2E7F33D4-36A7-426E-A081-72FD2F2581F1}" destId="{7CDA1A80-18ED-403A-9031-1A90493A9F5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767EC0-1449-4CC8-BA69-406F72CCB415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B4D559-490F-4CCD-A90A-CAFA523524CF}">
      <dgm:prSet custT="1"/>
      <dgm:spPr>
        <a:solidFill>
          <a:srgbClr val="7030A0"/>
        </a:solidFill>
      </dgm:spPr>
      <dgm:t>
        <a:bodyPr/>
        <a:lstStyle/>
        <a:p>
          <a:r>
            <a:rPr lang="en-US" sz="2400" dirty="0"/>
            <a:t>The Office of the University registrar can more efficiently check for missing requirements and make any necessary updates.</a:t>
          </a:r>
        </a:p>
      </dgm:t>
    </dgm:pt>
    <dgm:pt modelId="{B131A1F5-7CB9-4416-8799-43C38024A628}" type="parTrans" cxnId="{3259CF4B-767D-406C-990C-50BCD370ED92}">
      <dgm:prSet/>
      <dgm:spPr/>
      <dgm:t>
        <a:bodyPr/>
        <a:lstStyle/>
        <a:p>
          <a:endParaRPr lang="en-US"/>
        </a:p>
      </dgm:t>
    </dgm:pt>
    <dgm:pt modelId="{50EBEB30-173A-4D35-BA21-F6EB3D9308AC}" type="sibTrans" cxnId="{3259CF4B-767D-406C-990C-50BCD370ED92}">
      <dgm:prSet/>
      <dgm:spPr/>
      <dgm:t>
        <a:bodyPr/>
        <a:lstStyle/>
        <a:p>
          <a:endParaRPr lang="en-US"/>
        </a:p>
      </dgm:t>
    </dgm:pt>
    <dgm:pt modelId="{C457C687-58D5-4033-A457-FA04EF8EC2C0}">
      <dgm:prSet custT="1"/>
      <dgm:spPr>
        <a:solidFill>
          <a:srgbClr val="7030A0"/>
        </a:solidFill>
      </dgm:spPr>
      <dgm:t>
        <a:bodyPr/>
        <a:lstStyle/>
        <a:p>
          <a:r>
            <a:rPr lang="en-US" sz="2400" dirty="0"/>
            <a:t>Communication between the Office of the University registrar and department chairs is much faster. </a:t>
          </a:r>
        </a:p>
      </dgm:t>
    </dgm:pt>
    <dgm:pt modelId="{BA024703-3C4D-4CFE-9252-BCC783F931B7}" type="parTrans" cxnId="{B0C2A264-AA8E-4975-909A-23300677292B}">
      <dgm:prSet/>
      <dgm:spPr/>
      <dgm:t>
        <a:bodyPr/>
        <a:lstStyle/>
        <a:p>
          <a:endParaRPr lang="en-US"/>
        </a:p>
      </dgm:t>
    </dgm:pt>
    <dgm:pt modelId="{98624C74-7F69-4300-B4C0-3CEEE3A6744C}" type="sibTrans" cxnId="{B0C2A264-AA8E-4975-909A-23300677292B}">
      <dgm:prSet/>
      <dgm:spPr/>
      <dgm:t>
        <a:bodyPr/>
        <a:lstStyle/>
        <a:p>
          <a:endParaRPr lang="en-US"/>
        </a:p>
      </dgm:t>
    </dgm:pt>
    <dgm:pt modelId="{134A93B6-2520-432B-AC97-F5799F8CEAE8}">
      <dgm:prSet custT="1"/>
      <dgm:spPr>
        <a:solidFill>
          <a:srgbClr val="7030A0"/>
        </a:solidFill>
      </dgm:spPr>
      <dgm:t>
        <a:bodyPr/>
        <a:lstStyle/>
        <a:p>
          <a:r>
            <a:rPr lang="en-US" sz="2400" dirty="0"/>
            <a:t>Substitutions and waivers from department chairs can be implemented in the Progress tab for individual student records. </a:t>
          </a:r>
        </a:p>
      </dgm:t>
    </dgm:pt>
    <dgm:pt modelId="{DF4C56AE-8081-4253-AECE-5C729D12052E}" type="parTrans" cxnId="{27F1A2A5-1AE9-4703-BE01-DC5719B6416B}">
      <dgm:prSet/>
      <dgm:spPr/>
      <dgm:t>
        <a:bodyPr/>
        <a:lstStyle/>
        <a:p>
          <a:endParaRPr lang="en-US"/>
        </a:p>
      </dgm:t>
    </dgm:pt>
    <dgm:pt modelId="{C617AED8-425C-438C-A025-B5416FE2EF7C}" type="sibTrans" cxnId="{27F1A2A5-1AE9-4703-BE01-DC5719B6416B}">
      <dgm:prSet/>
      <dgm:spPr/>
      <dgm:t>
        <a:bodyPr/>
        <a:lstStyle/>
        <a:p>
          <a:endParaRPr lang="en-US"/>
        </a:p>
      </dgm:t>
    </dgm:pt>
    <dgm:pt modelId="{2188EE9D-B53B-4656-B182-AC68D6BEA2C4}">
      <dgm:prSet custT="1"/>
      <dgm:spPr>
        <a:solidFill>
          <a:srgbClr val="7030A0"/>
        </a:solidFill>
      </dgm:spPr>
      <dgm:t>
        <a:bodyPr/>
        <a:lstStyle/>
        <a:p>
          <a:r>
            <a:rPr lang="en-US" sz="2400" dirty="0"/>
            <a:t>Students and advisors can review the remaining degree requirements in real-time, and changes can be made more quickly.</a:t>
          </a:r>
        </a:p>
      </dgm:t>
    </dgm:pt>
    <dgm:pt modelId="{EE6693CC-0073-483C-A4FD-4BFD9294144C}" type="parTrans" cxnId="{DAE07D27-A707-4C5C-BF73-8E436FC509FA}">
      <dgm:prSet/>
      <dgm:spPr/>
      <dgm:t>
        <a:bodyPr/>
        <a:lstStyle/>
        <a:p>
          <a:endParaRPr lang="en-US"/>
        </a:p>
      </dgm:t>
    </dgm:pt>
    <dgm:pt modelId="{1802CE4F-A157-4E00-B2F5-6F207077944A}" type="sibTrans" cxnId="{DAE07D27-A707-4C5C-BF73-8E436FC509FA}">
      <dgm:prSet/>
      <dgm:spPr/>
      <dgm:t>
        <a:bodyPr/>
        <a:lstStyle/>
        <a:p>
          <a:endParaRPr lang="en-US"/>
        </a:p>
      </dgm:t>
    </dgm:pt>
    <dgm:pt modelId="{C02EA953-7007-435A-BF69-3193F6E780B5}" type="pres">
      <dgm:prSet presAssocID="{AA767EC0-1449-4CC8-BA69-406F72CCB415}" presName="linear" presStyleCnt="0">
        <dgm:presLayoutVars>
          <dgm:animLvl val="lvl"/>
          <dgm:resizeHandles val="exact"/>
        </dgm:presLayoutVars>
      </dgm:prSet>
      <dgm:spPr/>
    </dgm:pt>
    <dgm:pt modelId="{EAE02EC9-4B8B-476E-890C-96D0DFA9A3BA}" type="pres">
      <dgm:prSet presAssocID="{0FB4D559-490F-4CCD-A90A-CAFA523524C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072C8D8-AA0B-4475-9870-AFE0A8EE8A8C}" type="pres">
      <dgm:prSet presAssocID="{50EBEB30-173A-4D35-BA21-F6EB3D9308AC}" presName="spacer" presStyleCnt="0"/>
      <dgm:spPr/>
    </dgm:pt>
    <dgm:pt modelId="{54DA8926-2DC5-4837-9592-FBE5083D946E}" type="pres">
      <dgm:prSet presAssocID="{C457C687-58D5-4033-A457-FA04EF8EC2C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196B3F5-0139-41BE-89D0-2D92BA503A41}" type="pres">
      <dgm:prSet presAssocID="{98624C74-7F69-4300-B4C0-3CEEE3A6744C}" presName="spacer" presStyleCnt="0"/>
      <dgm:spPr/>
    </dgm:pt>
    <dgm:pt modelId="{5C8DA5B5-231F-45BD-8C1C-A687C99DE4CC}" type="pres">
      <dgm:prSet presAssocID="{134A93B6-2520-432B-AC97-F5799F8CEAE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A8A861B5-16A1-43D2-828D-C7CD08519B56}" type="pres">
      <dgm:prSet presAssocID="{C617AED8-425C-438C-A025-B5416FE2EF7C}" presName="spacer" presStyleCnt="0"/>
      <dgm:spPr/>
    </dgm:pt>
    <dgm:pt modelId="{819CDD2C-E8ED-4949-9B52-4433102D2B45}" type="pres">
      <dgm:prSet presAssocID="{2188EE9D-B53B-4656-B182-AC68D6BEA2C4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4B82E000-D345-41FC-BBDC-227C3B02890B}" type="presOf" srcId="{AA767EC0-1449-4CC8-BA69-406F72CCB415}" destId="{C02EA953-7007-435A-BF69-3193F6E780B5}" srcOrd="0" destOrd="0" presId="urn:microsoft.com/office/officeart/2005/8/layout/vList2"/>
    <dgm:cxn modelId="{DAE07D27-A707-4C5C-BF73-8E436FC509FA}" srcId="{AA767EC0-1449-4CC8-BA69-406F72CCB415}" destId="{2188EE9D-B53B-4656-B182-AC68D6BEA2C4}" srcOrd="3" destOrd="0" parTransId="{EE6693CC-0073-483C-A4FD-4BFD9294144C}" sibTransId="{1802CE4F-A157-4E00-B2F5-6F207077944A}"/>
    <dgm:cxn modelId="{19C8A65F-20D2-44DC-BC99-2687F637A029}" type="presOf" srcId="{0FB4D559-490F-4CCD-A90A-CAFA523524CF}" destId="{EAE02EC9-4B8B-476E-890C-96D0DFA9A3BA}" srcOrd="0" destOrd="0" presId="urn:microsoft.com/office/officeart/2005/8/layout/vList2"/>
    <dgm:cxn modelId="{B0C2A264-AA8E-4975-909A-23300677292B}" srcId="{AA767EC0-1449-4CC8-BA69-406F72CCB415}" destId="{C457C687-58D5-4033-A457-FA04EF8EC2C0}" srcOrd="1" destOrd="0" parTransId="{BA024703-3C4D-4CFE-9252-BCC783F931B7}" sibTransId="{98624C74-7F69-4300-B4C0-3CEEE3A6744C}"/>
    <dgm:cxn modelId="{3259CF4B-767D-406C-990C-50BCD370ED92}" srcId="{AA767EC0-1449-4CC8-BA69-406F72CCB415}" destId="{0FB4D559-490F-4CCD-A90A-CAFA523524CF}" srcOrd="0" destOrd="0" parTransId="{B131A1F5-7CB9-4416-8799-43C38024A628}" sibTransId="{50EBEB30-173A-4D35-BA21-F6EB3D9308AC}"/>
    <dgm:cxn modelId="{F5A01F8E-9FD3-47AF-B7E3-AD8B8413C2C7}" type="presOf" srcId="{2188EE9D-B53B-4656-B182-AC68D6BEA2C4}" destId="{819CDD2C-E8ED-4949-9B52-4433102D2B45}" srcOrd="0" destOrd="0" presId="urn:microsoft.com/office/officeart/2005/8/layout/vList2"/>
    <dgm:cxn modelId="{27F1A2A5-1AE9-4703-BE01-DC5719B6416B}" srcId="{AA767EC0-1449-4CC8-BA69-406F72CCB415}" destId="{134A93B6-2520-432B-AC97-F5799F8CEAE8}" srcOrd="2" destOrd="0" parTransId="{DF4C56AE-8081-4253-AECE-5C729D12052E}" sibTransId="{C617AED8-425C-438C-A025-B5416FE2EF7C}"/>
    <dgm:cxn modelId="{A196C5E0-1DA9-429E-99FB-0E53AF4EB194}" type="presOf" srcId="{134A93B6-2520-432B-AC97-F5799F8CEAE8}" destId="{5C8DA5B5-231F-45BD-8C1C-A687C99DE4CC}" srcOrd="0" destOrd="0" presId="urn:microsoft.com/office/officeart/2005/8/layout/vList2"/>
    <dgm:cxn modelId="{FEC8EDF8-762C-4DC0-9AEB-9BACA755ECAD}" type="presOf" srcId="{C457C687-58D5-4033-A457-FA04EF8EC2C0}" destId="{54DA8926-2DC5-4837-9592-FBE5083D946E}" srcOrd="0" destOrd="0" presId="urn:microsoft.com/office/officeart/2005/8/layout/vList2"/>
    <dgm:cxn modelId="{01888A5A-E1C4-48E8-B035-5A455945A9CA}" type="presParOf" srcId="{C02EA953-7007-435A-BF69-3193F6E780B5}" destId="{EAE02EC9-4B8B-476E-890C-96D0DFA9A3BA}" srcOrd="0" destOrd="0" presId="urn:microsoft.com/office/officeart/2005/8/layout/vList2"/>
    <dgm:cxn modelId="{DE66F560-3658-41C3-800A-389BD74D0D4B}" type="presParOf" srcId="{C02EA953-7007-435A-BF69-3193F6E780B5}" destId="{0072C8D8-AA0B-4475-9870-AFE0A8EE8A8C}" srcOrd="1" destOrd="0" presId="urn:microsoft.com/office/officeart/2005/8/layout/vList2"/>
    <dgm:cxn modelId="{F79BDE67-1D57-4808-B531-B34917E1F82A}" type="presParOf" srcId="{C02EA953-7007-435A-BF69-3193F6E780B5}" destId="{54DA8926-2DC5-4837-9592-FBE5083D946E}" srcOrd="2" destOrd="0" presId="urn:microsoft.com/office/officeart/2005/8/layout/vList2"/>
    <dgm:cxn modelId="{2D6E704F-4123-4996-8FDA-FA97F90DB947}" type="presParOf" srcId="{C02EA953-7007-435A-BF69-3193F6E780B5}" destId="{C196B3F5-0139-41BE-89D0-2D92BA503A41}" srcOrd="3" destOrd="0" presId="urn:microsoft.com/office/officeart/2005/8/layout/vList2"/>
    <dgm:cxn modelId="{26AE1905-6AF1-46A9-890E-8E792DFB41FB}" type="presParOf" srcId="{C02EA953-7007-435A-BF69-3193F6E780B5}" destId="{5C8DA5B5-231F-45BD-8C1C-A687C99DE4CC}" srcOrd="4" destOrd="0" presId="urn:microsoft.com/office/officeart/2005/8/layout/vList2"/>
    <dgm:cxn modelId="{70118E2D-C55B-4269-928E-A0A195E0E3C6}" type="presParOf" srcId="{C02EA953-7007-435A-BF69-3193F6E780B5}" destId="{A8A861B5-16A1-43D2-828D-C7CD08519B56}" srcOrd="5" destOrd="0" presId="urn:microsoft.com/office/officeart/2005/8/layout/vList2"/>
    <dgm:cxn modelId="{1FEEA123-E7EC-44BD-860F-17CEAD7CAA31}" type="presParOf" srcId="{C02EA953-7007-435A-BF69-3193F6E780B5}" destId="{819CDD2C-E8ED-4949-9B52-4433102D2B4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DE59873-37C1-4762-9313-482D96CF7F83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2131133-472F-45D2-9C9F-A638B17A3412}">
      <dgm:prSet custT="1"/>
      <dgm:spPr/>
      <dgm:t>
        <a:bodyPr/>
        <a:lstStyle/>
        <a:p>
          <a:r>
            <a:rPr lang="en-US" sz="2400" dirty="0">
              <a:solidFill>
                <a:schemeClr val="bg2"/>
              </a:solidFill>
            </a:rPr>
            <a:t>Building and updating requirements for programs – REQU</a:t>
          </a:r>
        </a:p>
      </dgm:t>
    </dgm:pt>
    <dgm:pt modelId="{3B69B182-BB06-4F1D-BD43-E871364B9402}" type="parTrans" cxnId="{D8B7C18A-135B-4044-9AF7-109BC694D8BE}">
      <dgm:prSet/>
      <dgm:spPr/>
      <dgm:t>
        <a:bodyPr/>
        <a:lstStyle/>
        <a:p>
          <a:endParaRPr lang="en-US"/>
        </a:p>
      </dgm:t>
    </dgm:pt>
    <dgm:pt modelId="{2450902A-1AC2-45F9-9D9B-FC0B53013A6C}" type="sibTrans" cxnId="{D8B7C18A-135B-4044-9AF7-109BC694D8BE}">
      <dgm:prSet/>
      <dgm:spPr/>
      <dgm:t>
        <a:bodyPr/>
        <a:lstStyle/>
        <a:p>
          <a:endParaRPr lang="en-US"/>
        </a:p>
      </dgm:t>
    </dgm:pt>
    <dgm:pt modelId="{8B72B746-7337-407E-844A-A775DCA491AD}">
      <dgm:prSet custT="1"/>
      <dgm:spPr/>
      <dgm:t>
        <a:bodyPr/>
        <a:lstStyle/>
        <a:p>
          <a:r>
            <a:rPr lang="en-US" sz="2400" dirty="0">
              <a:solidFill>
                <a:schemeClr val="bg2"/>
              </a:solidFill>
            </a:rPr>
            <a:t>Building and updating programs for evaluation – APRS</a:t>
          </a:r>
        </a:p>
      </dgm:t>
    </dgm:pt>
    <dgm:pt modelId="{5A982FE6-6D7A-42B4-A6B6-C586933C278B}" type="parTrans" cxnId="{C0431347-149A-43A1-AF31-89CE5243D5CF}">
      <dgm:prSet/>
      <dgm:spPr/>
      <dgm:t>
        <a:bodyPr/>
        <a:lstStyle/>
        <a:p>
          <a:endParaRPr lang="en-US"/>
        </a:p>
      </dgm:t>
    </dgm:pt>
    <dgm:pt modelId="{5E3D1BC1-A6B1-4EEF-B7B1-2547804E3C21}" type="sibTrans" cxnId="{C0431347-149A-43A1-AF31-89CE5243D5CF}">
      <dgm:prSet/>
      <dgm:spPr/>
      <dgm:t>
        <a:bodyPr/>
        <a:lstStyle/>
        <a:p>
          <a:endParaRPr lang="en-US"/>
        </a:p>
      </dgm:t>
    </dgm:pt>
    <dgm:pt modelId="{975DA0D8-5A3D-4582-B18F-A695B1FA6D56}">
      <dgm:prSet custT="1"/>
      <dgm:spPr/>
      <dgm:t>
        <a:bodyPr/>
        <a:lstStyle/>
        <a:p>
          <a:r>
            <a:rPr lang="en-US" sz="2400" dirty="0">
              <a:solidFill>
                <a:schemeClr val="bg2"/>
              </a:solidFill>
            </a:rPr>
            <a:t>Copying programs and requirements between academic years – APCO and ARQC </a:t>
          </a:r>
        </a:p>
      </dgm:t>
    </dgm:pt>
    <dgm:pt modelId="{B0C5D32B-EE0F-4AD4-979A-AC86226170B7}" type="parTrans" cxnId="{5D34BA2B-FCAF-44A5-A2CC-299B2AD8F8E4}">
      <dgm:prSet/>
      <dgm:spPr/>
      <dgm:t>
        <a:bodyPr/>
        <a:lstStyle/>
        <a:p>
          <a:endParaRPr lang="en-US"/>
        </a:p>
      </dgm:t>
    </dgm:pt>
    <dgm:pt modelId="{8B78196F-301E-4ECB-8029-00DF8C56F883}" type="sibTrans" cxnId="{5D34BA2B-FCAF-44A5-A2CC-299B2AD8F8E4}">
      <dgm:prSet/>
      <dgm:spPr/>
      <dgm:t>
        <a:bodyPr/>
        <a:lstStyle/>
        <a:p>
          <a:endParaRPr lang="en-US"/>
        </a:p>
      </dgm:t>
    </dgm:pt>
    <dgm:pt modelId="{0292B84E-6BEA-4EA5-8DB2-1424644B46AE}">
      <dgm:prSet custT="1"/>
      <dgm:spPr/>
      <dgm:t>
        <a:bodyPr/>
        <a:lstStyle/>
        <a:p>
          <a:r>
            <a:rPr lang="en-US" sz="2400" dirty="0">
              <a:solidFill>
                <a:schemeClr val="bg2"/>
              </a:solidFill>
            </a:rPr>
            <a:t>Printing and reading evaluations directly – EVAL and BEVL</a:t>
          </a:r>
        </a:p>
      </dgm:t>
    </dgm:pt>
    <dgm:pt modelId="{DC23D701-D645-4944-9E44-A52140E8F3B0}" type="parTrans" cxnId="{16083973-3C0B-49F5-98E0-2AE2AF8751BC}">
      <dgm:prSet/>
      <dgm:spPr/>
      <dgm:t>
        <a:bodyPr/>
        <a:lstStyle/>
        <a:p>
          <a:endParaRPr lang="en-US"/>
        </a:p>
      </dgm:t>
    </dgm:pt>
    <dgm:pt modelId="{00A6469F-63AD-424C-A243-E7777E5A40BA}" type="sibTrans" cxnId="{16083973-3C0B-49F5-98E0-2AE2AF8751BC}">
      <dgm:prSet/>
      <dgm:spPr/>
      <dgm:t>
        <a:bodyPr/>
        <a:lstStyle/>
        <a:p>
          <a:endParaRPr lang="en-US"/>
        </a:p>
      </dgm:t>
    </dgm:pt>
    <dgm:pt modelId="{ED3EE942-B1AB-4797-9029-1538177B13E1}" type="pres">
      <dgm:prSet presAssocID="{7DE59873-37C1-4762-9313-482D96CF7F83}" presName="root" presStyleCnt="0">
        <dgm:presLayoutVars>
          <dgm:dir/>
          <dgm:resizeHandles val="exact"/>
        </dgm:presLayoutVars>
      </dgm:prSet>
      <dgm:spPr/>
    </dgm:pt>
    <dgm:pt modelId="{A2DB635E-5D2A-4C30-BAFD-35207AF73938}" type="pres">
      <dgm:prSet presAssocID="{22131133-472F-45D2-9C9F-A638B17A3412}" presName="compNode" presStyleCnt="0"/>
      <dgm:spPr/>
    </dgm:pt>
    <dgm:pt modelId="{E088D3D1-3258-4613-8881-D836EED02391}" type="pres">
      <dgm:prSet presAssocID="{22131133-472F-45D2-9C9F-A638B17A3412}" presName="bgRect" presStyleLbl="bgShp" presStyleIdx="0" presStyleCnt="4"/>
      <dgm:spPr>
        <a:solidFill>
          <a:srgbClr val="7030A0"/>
        </a:solidFill>
      </dgm:spPr>
    </dgm:pt>
    <dgm:pt modelId="{EC116F75-8D16-4995-83F9-9F4760F710A1}" type="pres">
      <dgm:prSet presAssocID="{22131133-472F-45D2-9C9F-A638B17A3412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ilding"/>
        </a:ext>
      </dgm:extLst>
    </dgm:pt>
    <dgm:pt modelId="{68FC4302-0022-4DD6-B035-F59840E1ABFE}" type="pres">
      <dgm:prSet presAssocID="{22131133-472F-45D2-9C9F-A638B17A3412}" presName="spaceRect" presStyleCnt="0"/>
      <dgm:spPr/>
    </dgm:pt>
    <dgm:pt modelId="{39F4CE39-1F2A-4F48-9E41-015743F5CE7C}" type="pres">
      <dgm:prSet presAssocID="{22131133-472F-45D2-9C9F-A638B17A3412}" presName="parTx" presStyleLbl="revTx" presStyleIdx="0" presStyleCnt="4">
        <dgm:presLayoutVars>
          <dgm:chMax val="0"/>
          <dgm:chPref val="0"/>
        </dgm:presLayoutVars>
      </dgm:prSet>
      <dgm:spPr/>
    </dgm:pt>
    <dgm:pt modelId="{FC207EC2-DDD2-4495-9D2A-8EDE6C24B91E}" type="pres">
      <dgm:prSet presAssocID="{2450902A-1AC2-45F9-9D9B-FC0B53013A6C}" presName="sibTrans" presStyleCnt="0"/>
      <dgm:spPr/>
    </dgm:pt>
    <dgm:pt modelId="{0454BB80-2286-4CBA-8802-4E11B0845EA9}" type="pres">
      <dgm:prSet presAssocID="{8B72B746-7337-407E-844A-A775DCA491AD}" presName="compNode" presStyleCnt="0"/>
      <dgm:spPr/>
    </dgm:pt>
    <dgm:pt modelId="{72F82C2F-BA42-4067-A93F-41F6B0B04377}" type="pres">
      <dgm:prSet presAssocID="{8B72B746-7337-407E-844A-A775DCA491AD}" presName="bgRect" presStyleLbl="bgShp" presStyleIdx="1" presStyleCnt="4"/>
      <dgm:spPr>
        <a:solidFill>
          <a:srgbClr val="7030A0"/>
        </a:solidFill>
      </dgm:spPr>
    </dgm:pt>
    <dgm:pt modelId="{C841F58C-58B1-4A27-9A2B-2155048E7886}" type="pres">
      <dgm:prSet presAssocID="{8B72B746-7337-407E-844A-A775DCA491AD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ty"/>
        </a:ext>
      </dgm:extLst>
    </dgm:pt>
    <dgm:pt modelId="{2355357E-25D0-4C7B-AD56-5C169A92E368}" type="pres">
      <dgm:prSet presAssocID="{8B72B746-7337-407E-844A-A775DCA491AD}" presName="spaceRect" presStyleCnt="0"/>
      <dgm:spPr/>
    </dgm:pt>
    <dgm:pt modelId="{56E7D9E8-C435-48CF-A764-3A7695DCC332}" type="pres">
      <dgm:prSet presAssocID="{8B72B746-7337-407E-844A-A775DCA491AD}" presName="parTx" presStyleLbl="revTx" presStyleIdx="1" presStyleCnt="4">
        <dgm:presLayoutVars>
          <dgm:chMax val="0"/>
          <dgm:chPref val="0"/>
        </dgm:presLayoutVars>
      </dgm:prSet>
      <dgm:spPr/>
    </dgm:pt>
    <dgm:pt modelId="{14F482AE-7A77-45AB-A780-AF96B05B61DA}" type="pres">
      <dgm:prSet presAssocID="{5E3D1BC1-A6B1-4EEF-B7B1-2547804E3C21}" presName="sibTrans" presStyleCnt="0"/>
      <dgm:spPr/>
    </dgm:pt>
    <dgm:pt modelId="{AC678E87-C05E-422E-8FF7-D7F1340F1A6E}" type="pres">
      <dgm:prSet presAssocID="{975DA0D8-5A3D-4582-B18F-A695B1FA6D56}" presName="compNode" presStyleCnt="0"/>
      <dgm:spPr/>
    </dgm:pt>
    <dgm:pt modelId="{FDD9B47D-FACF-4EF6-BEAB-5A78EDDD0D91}" type="pres">
      <dgm:prSet presAssocID="{975DA0D8-5A3D-4582-B18F-A695B1FA6D56}" presName="bgRect" presStyleLbl="bgShp" presStyleIdx="2" presStyleCnt="4"/>
      <dgm:spPr>
        <a:solidFill>
          <a:srgbClr val="7030A0"/>
        </a:solidFill>
      </dgm:spPr>
    </dgm:pt>
    <dgm:pt modelId="{EABA0732-4409-484B-8AA2-A692423317DB}" type="pres">
      <dgm:prSet presAssocID="{975DA0D8-5A3D-4582-B18F-A695B1FA6D56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C9DCA965-A990-4189-935E-D43862805435}" type="pres">
      <dgm:prSet presAssocID="{975DA0D8-5A3D-4582-B18F-A695B1FA6D56}" presName="spaceRect" presStyleCnt="0"/>
      <dgm:spPr/>
    </dgm:pt>
    <dgm:pt modelId="{EA6546BC-A155-4A65-BEAA-53EB863BE7C6}" type="pres">
      <dgm:prSet presAssocID="{975DA0D8-5A3D-4582-B18F-A695B1FA6D56}" presName="parTx" presStyleLbl="revTx" presStyleIdx="2" presStyleCnt="4">
        <dgm:presLayoutVars>
          <dgm:chMax val="0"/>
          <dgm:chPref val="0"/>
        </dgm:presLayoutVars>
      </dgm:prSet>
      <dgm:spPr/>
    </dgm:pt>
    <dgm:pt modelId="{B71626C9-F3D3-4AF8-80AA-D2CC9488687A}" type="pres">
      <dgm:prSet presAssocID="{8B78196F-301E-4ECB-8029-00DF8C56F883}" presName="sibTrans" presStyleCnt="0"/>
      <dgm:spPr/>
    </dgm:pt>
    <dgm:pt modelId="{39D88D4A-6A2E-4E04-BD1E-CD758394BAB0}" type="pres">
      <dgm:prSet presAssocID="{0292B84E-6BEA-4EA5-8DB2-1424644B46AE}" presName="compNode" presStyleCnt="0"/>
      <dgm:spPr/>
    </dgm:pt>
    <dgm:pt modelId="{EAF4856A-F10E-4771-AB1E-22579F1906D5}" type="pres">
      <dgm:prSet presAssocID="{0292B84E-6BEA-4EA5-8DB2-1424644B46AE}" presName="bgRect" presStyleLbl="bgShp" presStyleIdx="3" presStyleCnt="4" custLinFactNeighborX="-14582" custLinFactNeighborY="3242"/>
      <dgm:spPr>
        <a:solidFill>
          <a:srgbClr val="7030A0"/>
        </a:solidFill>
      </dgm:spPr>
    </dgm:pt>
    <dgm:pt modelId="{47C93675-BAD9-438A-A82B-39FAE5B1D29F}" type="pres">
      <dgm:prSet presAssocID="{0292B84E-6BEA-4EA5-8DB2-1424644B46AE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inter"/>
        </a:ext>
      </dgm:extLst>
    </dgm:pt>
    <dgm:pt modelId="{1F12552A-E605-4AD7-81BE-BD751ACD1DB8}" type="pres">
      <dgm:prSet presAssocID="{0292B84E-6BEA-4EA5-8DB2-1424644B46AE}" presName="spaceRect" presStyleCnt="0"/>
      <dgm:spPr/>
    </dgm:pt>
    <dgm:pt modelId="{8959A11E-F9D0-4281-953D-74480D831242}" type="pres">
      <dgm:prSet presAssocID="{0292B84E-6BEA-4EA5-8DB2-1424644B46AE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282FC705-431C-470D-8437-B06B29583D7A}" type="presOf" srcId="{975DA0D8-5A3D-4582-B18F-A695B1FA6D56}" destId="{EA6546BC-A155-4A65-BEAA-53EB863BE7C6}" srcOrd="0" destOrd="0" presId="urn:microsoft.com/office/officeart/2018/2/layout/IconVerticalSolidList"/>
    <dgm:cxn modelId="{7097E011-CB06-4651-B68A-67A70CCC592A}" type="presOf" srcId="{8B72B746-7337-407E-844A-A775DCA491AD}" destId="{56E7D9E8-C435-48CF-A764-3A7695DCC332}" srcOrd="0" destOrd="0" presId="urn:microsoft.com/office/officeart/2018/2/layout/IconVerticalSolidList"/>
    <dgm:cxn modelId="{5D6A9214-50B5-4664-8258-AB3DBEB6DD67}" type="presOf" srcId="{22131133-472F-45D2-9C9F-A638B17A3412}" destId="{39F4CE39-1F2A-4F48-9E41-015743F5CE7C}" srcOrd="0" destOrd="0" presId="urn:microsoft.com/office/officeart/2018/2/layout/IconVerticalSolidList"/>
    <dgm:cxn modelId="{5D34BA2B-FCAF-44A5-A2CC-299B2AD8F8E4}" srcId="{7DE59873-37C1-4762-9313-482D96CF7F83}" destId="{975DA0D8-5A3D-4582-B18F-A695B1FA6D56}" srcOrd="2" destOrd="0" parTransId="{B0C5D32B-EE0F-4AD4-979A-AC86226170B7}" sibTransId="{8B78196F-301E-4ECB-8029-00DF8C56F883}"/>
    <dgm:cxn modelId="{E2A0653C-C079-483B-9B7E-907C2DA0B5A9}" type="presOf" srcId="{7DE59873-37C1-4762-9313-482D96CF7F83}" destId="{ED3EE942-B1AB-4797-9029-1538177B13E1}" srcOrd="0" destOrd="0" presId="urn:microsoft.com/office/officeart/2018/2/layout/IconVerticalSolidList"/>
    <dgm:cxn modelId="{C0431347-149A-43A1-AF31-89CE5243D5CF}" srcId="{7DE59873-37C1-4762-9313-482D96CF7F83}" destId="{8B72B746-7337-407E-844A-A775DCA491AD}" srcOrd="1" destOrd="0" parTransId="{5A982FE6-6D7A-42B4-A6B6-C586933C278B}" sibTransId="{5E3D1BC1-A6B1-4EEF-B7B1-2547804E3C21}"/>
    <dgm:cxn modelId="{16083973-3C0B-49F5-98E0-2AE2AF8751BC}" srcId="{7DE59873-37C1-4762-9313-482D96CF7F83}" destId="{0292B84E-6BEA-4EA5-8DB2-1424644B46AE}" srcOrd="3" destOrd="0" parTransId="{DC23D701-D645-4944-9E44-A52140E8F3B0}" sibTransId="{00A6469F-63AD-424C-A243-E7777E5A40BA}"/>
    <dgm:cxn modelId="{D8B7C18A-135B-4044-9AF7-109BC694D8BE}" srcId="{7DE59873-37C1-4762-9313-482D96CF7F83}" destId="{22131133-472F-45D2-9C9F-A638B17A3412}" srcOrd="0" destOrd="0" parTransId="{3B69B182-BB06-4F1D-BD43-E871364B9402}" sibTransId="{2450902A-1AC2-45F9-9D9B-FC0B53013A6C}"/>
    <dgm:cxn modelId="{C704C991-72B6-445E-A625-A81804B4F5D0}" type="presOf" srcId="{0292B84E-6BEA-4EA5-8DB2-1424644B46AE}" destId="{8959A11E-F9D0-4281-953D-74480D831242}" srcOrd="0" destOrd="0" presId="urn:microsoft.com/office/officeart/2018/2/layout/IconVerticalSolidList"/>
    <dgm:cxn modelId="{A531CB6D-244D-4148-9E5E-919BDD7E524B}" type="presParOf" srcId="{ED3EE942-B1AB-4797-9029-1538177B13E1}" destId="{A2DB635E-5D2A-4C30-BAFD-35207AF73938}" srcOrd="0" destOrd="0" presId="urn:microsoft.com/office/officeart/2018/2/layout/IconVerticalSolidList"/>
    <dgm:cxn modelId="{7ED55AB4-6B64-404E-BC7F-F0A46F58A5E2}" type="presParOf" srcId="{A2DB635E-5D2A-4C30-BAFD-35207AF73938}" destId="{E088D3D1-3258-4613-8881-D836EED02391}" srcOrd="0" destOrd="0" presId="urn:microsoft.com/office/officeart/2018/2/layout/IconVerticalSolidList"/>
    <dgm:cxn modelId="{6AD9DF10-CBF5-45CF-B591-A4F4901D8BF7}" type="presParOf" srcId="{A2DB635E-5D2A-4C30-BAFD-35207AF73938}" destId="{EC116F75-8D16-4995-83F9-9F4760F710A1}" srcOrd="1" destOrd="0" presId="urn:microsoft.com/office/officeart/2018/2/layout/IconVerticalSolidList"/>
    <dgm:cxn modelId="{DBA4FE9C-B64F-499D-8DCE-8DD990CA0ACC}" type="presParOf" srcId="{A2DB635E-5D2A-4C30-BAFD-35207AF73938}" destId="{68FC4302-0022-4DD6-B035-F59840E1ABFE}" srcOrd="2" destOrd="0" presId="urn:microsoft.com/office/officeart/2018/2/layout/IconVerticalSolidList"/>
    <dgm:cxn modelId="{3980886D-72D1-4E42-8EF5-4A0EF0B6F5F7}" type="presParOf" srcId="{A2DB635E-5D2A-4C30-BAFD-35207AF73938}" destId="{39F4CE39-1F2A-4F48-9E41-015743F5CE7C}" srcOrd="3" destOrd="0" presId="urn:microsoft.com/office/officeart/2018/2/layout/IconVerticalSolidList"/>
    <dgm:cxn modelId="{F8BCB7C2-60EA-4159-B039-4577210377BB}" type="presParOf" srcId="{ED3EE942-B1AB-4797-9029-1538177B13E1}" destId="{FC207EC2-DDD2-4495-9D2A-8EDE6C24B91E}" srcOrd="1" destOrd="0" presId="urn:microsoft.com/office/officeart/2018/2/layout/IconVerticalSolidList"/>
    <dgm:cxn modelId="{910D975E-D9CC-44DF-B481-777063CBB586}" type="presParOf" srcId="{ED3EE942-B1AB-4797-9029-1538177B13E1}" destId="{0454BB80-2286-4CBA-8802-4E11B0845EA9}" srcOrd="2" destOrd="0" presId="urn:microsoft.com/office/officeart/2018/2/layout/IconVerticalSolidList"/>
    <dgm:cxn modelId="{B0321A6C-052D-4A05-87CF-369084017D97}" type="presParOf" srcId="{0454BB80-2286-4CBA-8802-4E11B0845EA9}" destId="{72F82C2F-BA42-4067-A93F-41F6B0B04377}" srcOrd="0" destOrd="0" presId="urn:microsoft.com/office/officeart/2018/2/layout/IconVerticalSolidList"/>
    <dgm:cxn modelId="{659AE463-3E26-4881-8941-BB2BBA3422D3}" type="presParOf" srcId="{0454BB80-2286-4CBA-8802-4E11B0845EA9}" destId="{C841F58C-58B1-4A27-9A2B-2155048E7886}" srcOrd="1" destOrd="0" presId="urn:microsoft.com/office/officeart/2018/2/layout/IconVerticalSolidList"/>
    <dgm:cxn modelId="{AE8B8DD3-B2C9-44FA-9782-7B0579BAC0A3}" type="presParOf" srcId="{0454BB80-2286-4CBA-8802-4E11B0845EA9}" destId="{2355357E-25D0-4C7B-AD56-5C169A92E368}" srcOrd="2" destOrd="0" presId="urn:microsoft.com/office/officeart/2018/2/layout/IconVerticalSolidList"/>
    <dgm:cxn modelId="{949FC50F-735A-4F54-AB68-42AB6429700F}" type="presParOf" srcId="{0454BB80-2286-4CBA-8802-4E11B0845EA9}" destId="{56E7D9E8-C435-48CF-A764-3A7695DCC332}" srcOrd="3" destOrd="0" presId="urn:microsoft.com/office/officeart/2018/2/layout/IconVerticalSolidList"/>
    <dgm:cxn modelId="{49038C44-76E6-4812-B0C4-2C6122F96907}" type="presParOf" srcId="{ED3EE942-B1AB-4797-9029-1538177B13E1}" destId="{14F482AE-7A77-45AB-A780-AF96B05B61DA}" srcOrd="3" destOrd="0" presId="urn:microsoft.com/office/officeart/2018/2/layout/IconVerticalSolidList"/>
    <dgm:cxn modelId="{B9017B86-E9E2-4337-9765-C95F877AD157}" type="presParOf" srcId="{ED3EE942-B1AB-4797-9029-1538177B13E1}" destId="{AC678E87-C05E-422E-8FF7-D7F1340F1A6E}" srcOrd="4" destOrd="0" presId="urn:microsoft.com/office/officeart/2018/2/layout/IconVerticalSolidList"/>
    <dgm:cxn modelId="{F2A029A2-3356-40C7-964A-42E49DDF2984}" type="presParOf" srcId="{AC678E87-C05E-422E-8FF7-D7F1340F1A6E}" destId="{FDD9B47D-FACF-4EF6-BEAB-5A78EDDD0D91}" srcOrd="0" destOrd="0" presId="urn:microsoft.com/office/officeart/2018/2/layout/IconVerticalSolidList"/>
    <dgm:cxn modelId="{10D489A3-E291-4A3A-A35F-15AC3AEDED38}" type="presParOf" srcId="{AC678E87-C05E-422E-8FF7-D7F1340F1A6E}" destId="{EABA0732-4409-484B-8AA2-A692423317DB}" srcOrd="1" destOrd="0" presId="urn:microsoft.com/office/officeart/2018/2/layout/IconVerticalSolidList"/>
    <dgm:cxn modelId="{E13866C9-50DA-4209-AA08-E2D17F86513C}" type="presParOf" srcId="{AC678E87-C05E-422E-8FF7-D7F1340F1A6E}" destId="{C9DCA965-A990-4189-935E-D43862805435}" srcOrd="2" destOrd="0" presId="urn:microsoft.com/office/officeart/2018/2/layout/IconVerticalSolidList"/>
    <dgm:cxn modelId="{A8E7EB65-D551-4C9B-9CE3-7915A904195C}" type="presParOf" srcId="{AC678E87-C05E-422E-8FF7-D7F1340F1A6E}" destId="{EA6546BC-A155-4A65-BEAA-53EB863BE7C6}" srcOrd="3" destOrd="0" presId="urn:microsoft.com/office/officeart/2018/2/layout/IconVerticalSolidList"/>
    <dgm:cxn modelId="{41523CD0-5452-4C0C-BA06-779B3EE153ED}" type="presParOf" srcId="{ED3EE942-B1AB-4797-9029-1538177B13E1}" destId="{B71626C9-F3D3-4AF8-80AA-D2CC9488687A}" srcOrd="5" destOrd="0" presId="urn:microsoft.com/office/officeart/2018/2/layout/IconVerticalSolidList"/>
    <dgm:cxn modelId="{83DABFD7-C3EE-4BD6-BF87-941C75D791CD}" type="presParOf" srcId="{ED3EE942-B1AB-4797-9029-1538177B13E1}" destId="{39D88D4A-6A2E-4E04-BD1E-CD758394BAB0}" srcOrd="6" destOrd="0" presId="urn:microsoft.com/office/officeart/2018/2/layout/IconVerticalSolidList"/>
    <dgm:cxn modelId="{401AAB65-30A8-440C-B91F-672C08FEF306}" type="presParOf" srcId="{39D88D4A-6A2E-4E04-BD1E-CD758394BAB0}" destId="{EAF4856A-F10E-4771-AB1E-22579F1906D5}" srcOrd="0" destOrd="0" presId="urn:microsoft.com/office/officeart/2018/2/layout/IconVerticalSolidList"/>
    <dgm:cxn modelId="{4195F830-901B-440E-9CFF-AF0A76C2BF5E}" type="presParOf" srcId="{39D88D4A-6A2E-4E04-BD1E-CD758394BAB0}" destId="{47C93675-BAD9-438A-A82B-39FAE5B1D29F}" srcOrd="1" destOrd="0" presId="urn:microsoft.com/office/officeart/2018/2/layout/IconVerticalSolidList"/>
    <dgm:cxn modelId="{7BB226F4-454A-41A5-B854-D542069A3795}" type="presParOf" srcId="{39D88D4A-6A2E-4E04-BD1E-CD758394BAB0}" destId="{1F12552A-E605-4AD7-81BE-BD751ACD1DB8}" srcOrd="2" destOrd="0" presId="urn:microsoft.com/office/officeart/2018/2/layout/IconVerticalSolidList"/>
    <dgm:cxn modelId="{976A8FBF-8034-44BB-A517-65DCD8DBACE5}" type="presParOf" srcId="{39D88D4A-6A2E-4E04-BD1E-CD758394BAB0}" destId="{8959A11E-F9D0-4281-953D-74480D83124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2018676-0CE3-4C05-9208-6F3ED6B6160B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F01C1A5-0324-42C5-9858-245BDE52035C}">
      <dgm:prSet/>
      <dgm:spPr>
        <a:solidFill>
          <a:srgbClr val="7030A0"/>
        </a:solidFill>
      </dgm:spPr>
      <dgm:t>
        <a:bodyPr/>
        <a:lstStyle/>
        <a:p>
          <a:r>
            <a:rPr lang="en-US" dirty="0"/>
            <a:t>How long does the transition take?</a:t>
          </a:r>
        </a:p>
      </dgm:t>
    </dgm:pt>
    <dgm:pt modelId="{03D0019F-D9F3-4475-BA18-1824E3E5F513}" type="parTrans" cxnId="{33DFB447-C62E-435B-A11E-016685A88221}">
      <dgm:prSet/>
      <dgm:spPr/>
      <dgm:t>
        <a:bodyPr/>
        <a:lstStyle/>
        <a:p>
          <a:endParaRPr lang="en-US"/>
        </a:p>
      </dgm:t>
    </dgm:pt>
    <dgm:pt modelId="{7D3A6E9C-79F0-4002-BD51-D8CF3BBE52F9}" type="sibTrans" cxnId="{33DFB447-C62E-435B-A11E-016685A88221}">
      <dgm:prSet/>
      <dgm:spPr/>
      <dgm:t>
        <a:bodyPr/>
        <a:lstStyle/>
        <a:p>
          <a:endParaRPr lang="en-US"/>
        </a:p>
      </dgm:t>
    </dgm:pt>
    <dgm:pt modelId="{A41303E2-1B5B-4ABF-969D-DF4852D881D7}">
      <dgm:prSet/>
      <dgm:spPr>
        <a:solidFill>
          <a:srgbClr val="7030A0"/>
        </a:solidFill>
      </dgm:spPr>
      <dgm:t>
        <a:bodyPr/>
        <a:lstStyle/>
        <a:p>
          <a:r>
            <a:rPr lang="en-US" dirty="0"/>
            <a:t>How much time does it save?</a:t>
          </a:r>
        </a:p>
      </dgm:t>
    </dgm:pt>
    <dgm:pt modelId="{6AEA73DA-FC95-4005-90BD-3F3F1C136EF7}" type="parTrans" cxnId="{5FFC8994-4F20-4A48-BCC8-A004F02A3AF3}">
      <dgm:prSet/>
      <dgm:spPr/>
      <dgm:t>
        <a:bodyPr/>
        <a:lstStyle/>
        <a:p>
          <a:endParaRPr lang="en-US"/>
        </a:p>
      </dgm:t>
    </dgm:pt>
    <dgm:pt modelId="{EAE1727E-5314-43FB-A2AD-011FFAD35ED8}" type="sibTrans" cxnId="{5FFC8994-4F20-4A48-BCC8-A004F02A3AF3}">
      <dgm:prSet/>
      <dgm:spPr/>
      <dgm:t>
        <a:bodyPr/>
        <a:lstStyle/>
        <a:p>
          <a:endParaRPr lang="en-US"/>
        </a:p>
      </dgm:t>
    </dgm:pt>
    <dgm:pt modelId="{BD35F330-0DE3-4EE9-AE0F-AB382034A48D}">
      <dgm:prSet/>
      <dgm:spPr>
        <a:solidFill>
          <a:srgbClr val="7030A0"/>
        </a:solidFill>
      </dgm:spPr>
      <dgm:t>
        <a:bodyPr/>
        <a:lstStyle/>
        <a:p>
          <a:r>
            <a:rPr lang="en-US" dirty="0"/>
            <a:t>What changes still need to be made manually?</a:t>
          </a:r>
        </a:p>
      </dgm:t>
    </dgm:pt>
    <dgm:pt modelId="{BA6330A0-FCCA-4A3C-ADEA-86F7F9C53437}" type="parTrans" cxnId="{8B69AF94-7C1A-4B9B-B860-B9445A0351AC}">
      <dgm:prSet/>
      <dgm:spPr/>
      <dgm:t>
        <a:bodyPr/>
        <a:lstStyle/>
        <a:p>
          <a:endParaRPr lang="en-US"/>
        </a:p>
      </dgm:t>
    </dgm:pt>
    <dgm:pt modelId="{80E29EA8-47F3-44D8-B8F4-841606B95250}" type="sibTrans" cxnId="{8B69AF94-7C1A-4B9B-B860-B9445A0351AC}">
      <dgm:prSet/>
      <dgm:spPr/>
      <dgm:t>
        <a:bodyPr/>
        <a:lstStyle/>
        <a:p>
          <a:endParaRPr lang="en-US"/>
        </a:p>
      </dgm:t>
    </dgm:pt>
    <dgm:pt modelId="{0EECA66A-E61A-40A0-8A31-8CD9CEA5A076}">
      <dgm:prSet/>
      <dgm:spPr>
        <a:solidFill>
          <a:srgbClr val="7030A0"/>
        </a:solidFill>
      </dgm:spPr>
      <dgm:t>
        <a:bodyPr/>
        <a:lstStyle/>
        <a:p>
          <a:r>
            <a:rPr lang="en-US" dirty="0"/>
            <a:t>Which parts of the evaluation do students/advisors typically have questions about?</a:t>
          </a:r>
        </a:p>
      </dgm:t>
    </dgm:pt>
    <dgm:pt modelId="{00404CFF-4A0F-4492-BD5A-B295A2E3E7DC}" type="parTrans" cxnId="{6EE315B9-8483-4719-9A55-CBC6DCACE7C1}">
      <dgm:prSet/>
      <dgm:spPr/>
      <dgm:t>
        <a:bodyPr/>
        <a:lstStyle/>
        <a:p>
          <a:endParaRPr lang="en-US"/>
        </a:p>
      </dgm:t>
    </dgm:pt>
    <dgm:pt modelId="{6D06CFC7-4844-4D7A-8C8F-2C539F3E8DCF}" type="sibTrans" cxnId="{6EE315B9-8483-4719-9A55-CBC6DCACE7C1}">
      <dgm:prSet/>
      <dgm:spPr/>
      <dgm:t>
        <a:bodyPr/>
        <a:lstStyle/>
        <a:p>
          <a:endParaRPr lang="en-US"/>
        </a:p>
      </dgm:t>
    </dgm:pt>
    <dgm:pt modelId="{E3E40511-9996-4C31-A72D-4FDD03AEE33D}" type="pres">
      <dgm:prSet presAssocID="{62018676-0CE3-4C05-9208-6F3ED6B6160B}" presName="linear" presStyleCnt="0">
        <dgm:presLayoutVars>
          <dgm:animLvl val="lvl"/>
          <dgm:resizeHandles val="exact"/>
        </dgm:presLayoutVars>
      </dgm:prSet>
      <dgm:spPr/>
    </dgm:pt>
    <dgm:pt modelId="{B3515C89-19EC-4D17-A98A-C4CB1124D028}" type="pres">
      <dgm:prSet presAssocID="{CF01C1A5-0324-42C5-9858-245BDE52035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DD40AFB-97A1-44C9-879D-76F56BC86AF1}" type="pres">
      <dgm:prSet presAssocID="{7D3A6E9C-79F0-4002-BD51-D8CF3BBE52F9}" presName="spacer" presStyleCnt="0"/>
      <dgm:spPr/>
    </dgm:pt>
    <dgm:pt modelId="{ECCAEE13-F079-4ECF-B884-77EAD3704A5D}" type="pres">
      <dgm:prSet presAssocID="{A41303E2-1B5B-4ABF-969D-DF4852D881D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E3EA20C-96E0-4683-ACD5-7EC8BC1B71D0}" type="pres">
      <dgm:prSet presAssocID="{EAE1727E-5314-43FB-A2AD-011FFAD35ED8}" presName="spacer" presStyleCnt="0"/>
      <dgm:spPr/>
    </dgm:pt>
    <dgm:pt modelId="{94210CD7-8FA9-4C88-B0EF-2A5A93BF7F78}" type="pres">
      <dgm:prSet presAssocID="{BD35F330-0DE3-4EE9-AE0F-AB382034A48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71A3BFD-7836-4040-80C4-A426A24FE887}" type="pres">
      <dgm:prSet presAssocID="{80E29EA8-47F3-44D8-B8F4-841606B95250}" presName="spacer" presStyleCnt="0"/>
      <dgm:spPr/>
    </dgm:pt>
    <dgm:pt modelId="{175B203B-6209-4F13-9A1E-B464B8E59F0E}" type="pres">
      <dgm:prSet presAssocID="{0EECA66A-E61A-40A0-8A31-8CD9CEA5A07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86681328-8D8D-4056-AEC9-2E203CA57B64}" type="presOf" srcId="{62018676-0CE3-4C05-9208-6F3ED6B6160B}" destId="{E3E40511-9996-4C31-A72D-4FDD03AEE33D}" srcOrd="0" destOrd="0" presId="urn:microsoft.com/office/officeart/2005/8/layout/vList2"/>
    <dgm:cxn modelId="{AA3CE763-F3D2-4343-9D9D-C0C72685EECA}" type="presOf" srcId="{CF01C1A5-0324-42C5-9858-245BDE52035C}" destId="{B3515C89-19EC-4D17-A98A-C4CB1124D028}" srcOrd="0" destOrd="0" presId="urn:microsoft.com/office/officeart/2005/8/layout/vList2"/>
    <dgm:cxn modelId="{33DFB447-C62E-435B-A11E-016685A88221}" srcId="{62018676-0CE3-4C05-9208-6F3ED6B6160B}" destId="{CF01C1A5-0324-42C5-9858-245BDE52035C}" srcOrd="0" destOrd="0" parTransId="{03D0019F-D9F3-4475-BA18-1824E3E5F513}" sibTransId="{7D3A6E9C-79F0-4002-BD51-D8CF3BBE52F9}"/>
    <dgm:cxn modelId="{BD827368-BC4F-43A8-AEF0-276B7BD539A8}" type="presOf" srcId="{0EECA66A-E61A-40A0-8A31-8CD9CEA5A076}" destId="{175B203B-6209-4F13-9A1E-B464B8E59F0E}" srcOrd="0" destOrd="0" presId="urn:microsoft.com/office/officeart/2005/8/layout/vList2"/>
    <dgm:cxn modelId="{04B46871-235F-4DA9-9FCE-476B5E06D687}" type="presOf" srcId="{BD35F330-0DE3-4EE9-AE0F-AB382034A48D}" destId="{94210CD7-8FA9-4C88-B0EF-2A5A93BF7F78}" srcOrd="0" destOrd="0" presId="urn:microsoft.com/office/officeart/2005/8/layout/vList2"/>
    <dgm:cxn modelId="{872FCA71-0559-4BA6-B539-8570923641A6}" type="presOf" srcId="{A41303E2-1B5B-4ABF-969D-DF4852D881D7}" destId="{ECCAEE13-F079-4ECF-B884-77EAD3704A5D}" srcOrd="0" destOrd="0" presId="urn:microsoft.com/office/officeart/2005/8/layout/vList2"/>
    <dgm:cxn modelId="{5FFC8994-4F20-4A48-BCC8-A004F02A3AF3}" srcId="{62018676-0CE3-4C05-9208-6F3ED6B6160B}" destId="{A41303E2-1B5B-4ABF-969D-DF4852D881D7}" srcOrd="1" destOrd="0" parTransId="{6AEA73DA-FC95-4005-90BD-3F3F1C136EF7}" sibTransId="{EAE1727E-5314-43FB-A2AD-011FFAD35ED8}"/>
    <dgm:cxn modelId="{8B69AF94-7C1A-4B9B-B860-B9445A0351AC}" srcId="{62018676-0CE3-4C05-9208-6F3ED6B6160B}" destId="{BD35F330-0DE3-4EE9-AE0F-AB382034A48D}" srcOrd="2" destOrd="0" parTransId="{BA6330A0-FCCA-4A3C-ADEA-86F7F9C53437}" sibTransId="{80E29EA8-47F3-44D8-B8F4-841606B95250}"/>
    <dgm:cxn modelId="{6EE315B9-8483-4719-9A55-CBC6DCACE7C1}" srcId="{62018676-0CE3-4C05-9208-6F3ED6B6160B}" destId="{0EECA66A-E61A-40A0-8A31-8CD9CEA5A076}" srcOrd="3" destOrd="0" parTransId="{00404CFF-4A0F-4492-BD5A-B295A2E3E7DC}" sibTransId="{6D06CFC7-4844-4D7A-8C8F-2C539F3E8DCF}"/>
    <dgm:cxn modelId="{DF8E4DB9-DE37-4623-BE0B-E2A8FAA2C048}" type="presParOf" srcId="{E3E40511-9996-4C31-A72D-4FDD03AEE33D}" destId="{B3515C89-19EC-4D17-A98A-C4CB1124D028}" srcOrd="0" destOrd="0" presId="urn:microsoft.com/office/officeart/2005/8/layout/vList2"/>
    <dgm:cxn modelId="{A220416A-1AE7-442F-BFC0-C00AA3645F4D}" type="presParOf" srcId="{E3E40511-9996-4C31-A72D-4FDD03AEE33D}" destId="{0DD40AFB-97A1-44C9-879D-76F56BC86AF1}" srcOrd="1" destOrd="0" presId="urn:microsoft.com/office/officeart/2005/8/layout/vList2"/>
    <dgm:cxn modelId="{51F28A35-6B61-4FD6-A65F-6362A5D22CC8}" type="presParOf" srcId="{E3E40511-9996-4C31-A72D-4FDD03AEE33D}" destId="{ECCAEE13-F079-4ECF-B884-77EAD3704A5D}" srcOrd="2" destOrd="0" presId="urn:microsoft.com/office/officeart/2005/8/layout/vList2"/>
    <dgm:cxn modelId="{62D00925-3139-44EC-AF44-E02CB5066108}" type="presParOf" srcId="{E3E40511-9996-4C31-A72D-4FDD03AEE33D}" destId="{6E3EA20C-96E0-4683-ACD5-7EC8BC1B71D0}" srcOrd="3" destOrd="0" presId="urn:microsoft.com/office/officeart/2005/8/layout/vList2"/>
    <dgm:cxn modelId="{B9B3B17B-FC02-41E1-93DF-FD598803723C}" type="presParOf" srcId="{E3E40511-9996-4C31-A72D-4FDD03AEE33D}" destId="{94210CD7-8FA9-4C88-B0EF-2A5A93BF7F78}" srcOrd="4" destOrd="0" presId="urn:microsoft.com/office/officeart/2005/8/layout/vList2"/>
    <dgm:cxn modelId="{985E93D7-79A6-499C-9E44-7673FD103CFB}" type="presParOf" srcId="{E3E40511-9996-4C31-A72D-4FDD03AEE33D}" destId="{971A3BFD-7836-4040-80C4-A426A24FE887}" srcOrd="5" destOrd="0" presId="urn:microsoft.com/office/officeart/2005/8/layout/vList2"/>
    <dgm:cxn modelId="{4586D6A7-6366-4C17-8B99-25664687CA6A}" type="presParOf" srcId="{E3E40511-9996-4C31-A72D-4FDD03AEE33D}" destId="{175B203B-6209-4F13-9A1E-B464B8E59F0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54A3C0-9D06-41ED-8B6B-EFD75B0778ED}">
      <dsp:nvSpPr>
        <dsp:cNvPr id="0" name=""/>
        <dsp:cNvSpPr/>
      </dsp:nvSpPr>
      <dsp:spPr>
        <a:xfrm>
          <a:off x="0" y="2056"/>
          <a:ext cx="10954511" cy="1042512"/>
        </a:xfrm>
        <a:prstGeom prst="roundRect">
          <a:avLst>
            <a:gd name="adj" fmla="val 10000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B4201E-62D1-4984-A9CA-C61020A4F15A}">
      <dsp:nvSpPr>
        <dsp:cNvPr id="0" name=""/>
        <dsp:cNvSpPr/>
      </dsp:nvSpPr>
      <dsp:spPr>
        <a:xfrm>
          <a:off x="315359" y="236622"/>
          <a:ext cx="573381" cy="57338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046353-58D8-4F95-8616-242B0477BD85}">
      <dsp:nvSpPr>
        <dsp:cNvPr id="0" name=""/>
        <dsp:cNvSpPr/>
      </dsp:nvSpPr>
      <dsp:spPr>
        <a:xfrm>
          <a:off x="1204101" y="2056"/>
          <a:ext cx="9750410" cy="10425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333" tIns="110333" rIns="110333" bIns="110333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2"/>
              </a:solidFill>
            </a:rPr>
            <a:t>Prior to Fall of 2024, we had been using paper forms to keep track of students’ degree requirements.</a:t>
          </a:r>
        </a:p>
      </dsp:txBody>
      <dsp:txXfrm>
        <a:off x="1204101" y="2056"/>
        <a:ext cx="9750410" cy="1042512"/>
      </dsp:txXfrm>
    </dsp:sp>
    <dsp:sp modelId="{8FC5FE0F-0CD0-43D9-A493-69ECBEEEA4A2}">
      <dsp:nvSpPr>
        <dsp:cNvPr id="0" name=""/>
        <dsp:cNvSpPr/>
      </dsp:nvSpPr>
      <dsp:spPr>
        <a:xfrm>
          <a:off x="0" y="1305197"/>
          <a:ext cx="10954511" cy="1042512"/>
        </a:xfrm>
        <a:prstGeom prst="roundRect">
          <a:avLst>
            <a:gd name="adj" fmla="val 10000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9D0F62-5D53-4430-8750-D529016A78FB}">
      <dsp:nvSpPr>
        <dsp:cNvPr id="0" name=""/>
        <dsp:cNvSpPr/>
      </dsp:nvSpPr>
      <dsp:spPr>
        <a:xfrm>
          <a:off x="315359" y="1539762"/>
          <a:ext cx="573381" cy="57338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FC7CF8-6FBD-4B1F-9526-2FEEDBE4505A}">
      <dsp:nvSpPr>
        <dsp:cNvPr id="0" name=""/>
        <dsp:cNvSpPr/>
      </dsp:nvSpPr>
      <dsp:spPr>
        <a:xfrm>
          <a:off x="1204101" y="1305197"/>
          <a:ext cx="9750410" cy="10425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333" tIns="110333" rIns="110333" bIns="110333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2"/>
              </a:solidFill>
            </a:rPr>
            <a:t>In Fall of 2023, we decided to start the transition to using the Progress tab in Colleague Self-Service instead. </a:t>
          </a:r>
        </a:p>
      </dsp:txBody>
      <dsp:txXfrm>
        <a:off x="1204101" y="1305197"/>
        <a:ext cx="9750410" cy="1042512"/>
      </dsp:txXfrm>
    </dsp:sp>
    <dsp:sp modelId="{4C977060-5821-4461-9969-AD730F6C3643}">
      <dsp:nvSpPr>
        <dsp:cNvPr id="0" name=""/>
        <dsp:cNvSpPr/>
      </dsp:nvSpPr>
      <dsp:spPr>
        <a:xfrm>
          <a:off x="0" y="2608337"/>
          <a:ext cx="10954511" cy="1042512"/>
        </a:xfrm>
        <a:prstGeom prst="roundRect">
          <a:avLst>
            <a:gd name="adj" fmla="val 10000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0E8079-F487-4477-B03C-CC6A6166540D}">
      <dsp:nvSpPr>
        <dsp:cNvPr id="0" name=""/>
        <dsp:cNvSpPr/>
      </dsp:nvSpPr>
      <dsp:spPr>
        <a:xfrm>
          <a:off x="315359" y="2842902"/>
          <a:ext cx="573381" cy="57338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034063-9550-4C3D-AE4E-34847A4265F6}">
      <dsp:nvSpPr>
        <dsp:cNvPr id="0" name=""/>
        <dsp:cNvSpPr/>
      </dsp:nvSpPr>
      <dsp:spPr>
        <a:xfrm>
          <a:off x="1204101" y="2608337"/>
          <a:ext cx="9750410" cy="10425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333" tIns="110333" rIns="110333" bIns="110333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2"/>
              </a:solidFill>
            </a:rPr>
            <a:t>Using training materials from 2020, we built the syntax for the programs and requirements on the back-end.</a:t>
          </a:r>
        </a:p>
      </dsp:txBody>
      <dsp:txXfrm>
        <a:off x="1204101" y="2608337"/>
        <a:ext cx="9750410" cy="1042512"/>
      </dsp:txXfrm>
    </dsp:sp>
    <dsp:sp modelId="{CCC05A3C-9884-4410-95A9-1E639BD2F2A7}">
      <dsp:nvSpPr>
        <dsp:cNvPr id="0" name=""/>
        <dsp:cNvSpPr/>
      </dsp:nvSpPr>
      <dsp:spPr>
        <a:xfrm>
          <a:off x="0" y="3911477"/>
          <a:ext cx="10954511" cy="1042512"/>
        </a:xfrm>
        <a:prstGeom prst="roundRect">
          <a:avLst>
            <a:gd name="adj" fmla="val 10000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B662DC-62F2-4FC5-BB61-199C0E99B452}">
      <dsp:nvSpPr>
        <dsp:cNvPr id="0" name=""/>
        <dsp:cNvSpPr/>
      </dsp:nvSpPr>
      <dsp:spPr>
        <a:xfrm>
          <a:off x="315359" y="4146043"/>
          <a:ext cx="573381" cy="57338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DA1A80-18ED-403A-9031-1A90493A9F53}">
      <dsp:nvSpPr>
        <dsp:cNvPr id="0" name=""/>
        <dsp:cNvSpPr/>
      </dsp:nvSpPr>
      <dsp:spPr>
        <a:xfrm>
          <a:off x="1204101" y="3911477"/>
          <a:ext cx="9750410" cy="10425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333" tIns="110333" rIns="110333" bIns="110333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2"/>
              </a:solidFill>
            </a:rPr>
            <a:t>Starting in Fall of 2024, we had completed the transition to using the Progress tab for both current and incoming students.</a:t>
          </a:r>
        </a:p>
      </dsp:txBody>
      <dsp:txXfrm>
        <a:off x="1204101" y="3911477"/>
        <a:ext cx="9750410" cy="10425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E02EC9-4B8B-476E-890C-96D0DFA9A3BA}">
      <dsp:nvSpPr>
        <dsp:cNvPr id="0" name=""/>
        <dsp:cNvSpPr/>
      </dsp:nvSpPr>
      <dsp:spPr>
        <a:xfrm>
          <a:off x="0" y="3343"/>
          <a:ext cx="5998464" cy="1413689"/>
        </a:xfrm>
        <a:prstGeom prst="roundRect">
          <a:avLst/>
        </a:prstGeom>
        <a:solidFill>
          <a:srgbClr val="7030A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The Office of the University registrar can more efficiently check for missing requirements and make any necessary updates.</a:t>
          </a:r>
        </a:p>
      </dsp:txBody>
      <dsp:txXfrm>
        <a:off x="69011" y="72354"/>
        <a:ext cx="5860442" cy="1275667"/>
      </dsp:txXfrm>
    </dsp:sp>
    <dsp:sp modelId="{54DA8926-2DC5-4837-9592-FBE5083D946E}">
      <dsp:nvSpPr>
        <dsp:cNvPr id="0" name=""/>
        <dsp:cNvSpPr/>
      </dsp:nvSpPr>
      <dsp:spPr>
        <a:xfrm>
          <a:off x="0" y="1428788"/>
          <a:ext cx="5998464" cy="1413689"/>
        </a:xfrm>
        <a:prstGeom prst="roundRect">
          <a:avLst/>
        </a:prstGeom>
        <a:solidFill>
          <a:srgbClr val="7030A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Communication between the Office of the University registrar and department chairs is much faster. </a:t>
          </a:r>
        </a:p>
      </dsp:txBody>
      <dsp:txXfrm>
        <a:off x="69011" y="1497799"/>
        <a:ext cx="5860442" cy="1275667"/>
      </dsp:txXfrm>
    </dsp:sp>
    <dsp:sp modelId="{5C8DA5B5-231F-45BD-8C1C-A687C99DE4CC}">
      <dsp:nvSpPr>
        <dsp:cNvPr id="0" name=""/>
        <dsp:cNvSpPr/>
      </dsp:nvSpPr>
      <dsp:spPr>
        <a:xfrm>
          <a:off x="0" y="2854234"/>
          <a:ext cx="5998464" cy="1413689"/>
        </a:xfrm>
        <a:prstGeom prst="roundRect">
          <a:avLst/>
        </a:prstGeom>
        <a:solidFill>
          <a:srgbClr val="7030A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Substitutions and waivers from department chairs can be implemented in the Progress tab for individual student records. </a:t>
          </a:r>
        </a:p>
      </dsp:txBody>
      <dsp:txXfrm>
        <a:off x="69011" y="2923245"/>
        <a:ext cx="5860442" cy="1275667"/>
      </dsp:txXfrm>
    </dsp:sp>
    <dsp:sp modelId="{819CDD2C-E8ED-4949-9B52-4433102D2B45}">
      <dsp:nvSpPr>
        <dsp:cNvPr id="0" name=""/>
        <dsp:cNvSpPr/>
      </dsp:nvSpPr>
      <dsp:spPr>
        <a:xfrm>
          <a:off x="0" y="4279679"/>
          <a:ext cx="5998464" cy="1413689"/>
        </a:xfrm>
        <a:prstGeom prst="roundRect">
          <a:avLst/>
        </a:prstGeom>
        <a:solidFill>
          <a:srgbClr val="7030A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Students and advisors can review the remaining degree requirements in real-time, and changes can be made more quickly.</a:t>
          </a:r>
        </a:p>
      </dsp:txBody>
      <dsp:txXfrm>
        <a:off x="69011" y="4348690"/>
        <a:ext cx="5860442" cy="12756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88D3D1-3258-4613-8881-D836EED02391}">
      <dsp:nvSpPr>
        <dsp:cNvPr id="0" name=""/>
        <dsp:cNvSpPr/>
      </dsp:nvSpPr>
      <dsp:spPr>
        <a:xfrm>
          <a:off x="0" y="1987"/>
          <a:ext cx="10600840" cy="1007368"/>
        </a:xfrm>
        <a:prstGeom prst="roundRect">
          <a:avLst>
            <a:gd name="adj" fmla="val 10000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116F75-8D16-4995-83F9-9F4760F710A1}">
      <dsp:nvSpPr>
        <dsp:cNvPr id="0" name=""/>
        <dsp:cNvSpPr/>
      </dsp:nvSpPr>
      <dsp:spPr>
        <a:xfrm>
          <a:off x="304729" y="228645"/>
          <a:ext cx="554052" cy="55405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4CE39-1F2A-4F48-9E41-015743F5CE7C}">
      <dsp:nvSpPr>
        <dsp:cNvPr id="0" name=""/>
        <dsp:cNvSpPr/>
      </dsp:nvSpPr>
      <dsp:spPr>
        <a:xfrm>
          <a:off x="1163510" y="1987"/>
          <a:ext cx="9437329" cy="1007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13" tIns="106613" rIns="106613" bIns="106613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2"/>
              </a:solidFill>
            </a:rPr>
            <a:t>Building and updating requirements for programs – REQU</a:t>
          </a:r>
        </a:p>
      </dsp:txBody>
      <dsp:txXfrm>
        <a:off x="1163510" y="1987"/>
        <a:ext cx="9437329" cy="1007368"/>
      </dsp:txXfrm>
    </dsp:sp>
    <dsp:sp modelId="{72F82C2F-BA42-4067-A93F-41F6B0B04377}">
      <dsp:nvSpPr>
        <dsp:cNvPr id="0" name=""/>
        <dsp:cNvSpPr/>
      </dsp:nvSpPr>
      <dsp:spPr>
        <a:xfrm>
          <a:off x="0" y="1261198"/>
          <a:ext cx="10600840" cy="1007368"/>
        </a:xfrm>
        <a:prstGeom prst="roundRect">
          <a:avLst>
            <a:gd name="adj" fmla="val 10000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41F58C-58B1-4A27-9A2B-2155048E7886}">
      <dsp:nvSpPr>
        <dsp:cNvPr id="0" name=""/>
        <dsp:cNvSpPr/>
      </dsp:nvSpPr>
      <dsp:spPr>
        <a:xfrm>
          <a:off x="304729" y="1487856"/>
          <a:ext cx="554052" cy="55405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E7D9E8-C435-48CF-A764-3A7695DCC332}">
      <dsp:nvSpPr>
        <dsp:cNvPr id="0" name=""/>
        <dsp:cNvSpPr/>
      </dsp:nvSpPr>
      <dsp:spPr>
        <a:xfrm>
          <a:off x="1163510" y="1261198"/>
          <a:ext cx="9437329" cy="1007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13" tIns="106613" rIns="106613" bIns="106613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2"/>
              </a:solidFill>
            </a:rPr>
            <a:t>Building and updating programs for evaluation – APRS</a:t>
          </a:r>
        </a:p>
      </dsp:txBody>
      <dsp:txXfrm>
        <a:off x="1163510" y="1261198"/>
        <a:ext cx="9437329" cy="1007368"/>
      </dsp:txXfrm>
    </dsp:sp>
    <dsp:sp modelId="{FDD9B47D-FACF-4EF6-BEAB-5A78EDDD0D91}">
      <dsp:nvSpPr>
        <dsp:cNvPr id="0" name=""/>
        <dsp:cNvSpPr/>
      </dsp:nvSpPr>
      <dsp:spPr>
        <a:xfrm>
          <a:off x="0" y="2520409"/>
          <a:ext cx="10600840" cy="1007368"/>
        </a:xfrm>
        <a:prstGeom prst="roundRect">
          <a:avLst>
            <a:gd name="adj" fmla="val 10000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BA0732-4409-484B-8AA2-A692423317DB}">
      <dsp:nvSpPr>
        <dsp:cNvPr id="0" name=""/>
        <dsp:cNvSpPr/>
      </dsp:nvSpPr>
      <dsp:spPr>
        <a:xfrm>
          <a:off x="304729" y="2747067"/>
          <a:ext cx="554052" cy="55405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6546BC-A155-4A65-BEAA-53EB863BE7C6}">
      <dsp:nvSpPr>
        <dsp:cNvPr id="0" name=""/>
        <dsp:cNvSpPr/>
      </dsp:nvSpPr>
      <dsp:spPr>
        <a:xfrm>
          <a:off x="1163510" y="2520409"/>
          <a:ext cx="9437329" cy="1007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13" tIns="106613" rIns="106613" bIns="106613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2"/>
              </a:solidFill>
            </a:rPr>
            <a:t>Copying programs and requirements between academic years – APCO and ARQC </a:t>
          </a:r>
        </a:p>
      </dsp:txBody>
      <dsp:txXfrm>
        <a:off x="1163510" y="2520409"/>
        <a:ext cx="9437329" cy="1007368"/>
      </dsp:txXfrm>
    </dsp:sp>
    <dsp:sp modelId="{EAF4856A-F10E-4771-AB1E-22579F1906D5}">
      <dsp:nvSpPr>
        <dsp:cNvPr id="0" name=""/>
        <dsp:cNvSpPr/>
      </dsp:nvSpPr>
      <dsp:spPr>
        <a:xfrm>
          <a:off x="0" y="3781608"/>
          <a:ext cx="10600840" cy="1007368"/>
        </a:xfrm>
        <a:prstGeom prst="roundRect">
          <a:avLst>
            <a:gd name="adj" fmla="val 10000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C93675-BAD9-438A-A82B-39FAE5B1D29F}">
      <dsp:nvSpPr>
        <dsp:cNvPr id="0" name=""/>
        <dsp:cNvSpPr/>
      </dsp:nvSpPr>
      <dsp:spPr>
        <a:xfrm>
          <a:off x="304729" y="4006278"/>
          <a:ext cx="554052" cy="55405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59A11E-F9D0-4281-953D-74480D831242}">
      <dsp:nvSpPr>
        <dsp:cNvPr id="0" name=""/>
        <dsp:cNvSpPr/>
      </dsp:nvSpPr>
      <dsp:spPr>
        <a:xfrm>
          <a:off x="1163510" y="3779620"/>
          <a:ext cx="9437329" cy="1007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13" tIns="106613" rIns="106613" bIns="106613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2"/>
              </a:solidFill>
            </a:rPr>
            <a:t>Printing and reading evaluations directly – EVAL and BEVL</a:t>
          </a:r>
        </a:p>
      </dsp:txBody>
      <dsp:txXfrm>
        <a:off x="1163510" y="3779620"/>
        <a:ext cx="9437329" cy="10073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515C89-19EC-4D17-A98A-C4CB1124D028}">
      <dsp:nvSpPr>
        <dsp:cNvPr id="0" name=""/>
        <dsp:cNvSpPr/>
      </dsp:nvSpPr>
      <dsp:spPr>
        <a:xfrm>
          <a:off x="0" y="150266"/>
          <a:ext cx="6354762" cy="1326779"/>
        </a:xfrm>
        <a:prstGeom prst="round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How long does the transition take?</a:t>
          </a:r>
        </a:p>
      </dsp:txBody>
      <dsp:txXfrm>
        <a:off x="64768" y="215034"/>
        <a:ext cx="6225226" cy="1197243"/>
      </dsp:txXfrm>
    </dsp:sp>
    <dsp:sp modelId="{ECCAEE13-F079-4ECF-B884-77EAD3704A5D}">
      <dsp:nvSpPr>
        <dsp:cNvPr id="0" name=""/>
        <dsp:cNvSpPr/>
      </dsp:nvSpPr>
      <dsp:spPr>
        <a:xfrm>
          <a:off x="0" y="1546166"/>
          <a:ext cx="6354762" cy="1326779"/>
        </a:xfrm>
        <a:prstGeom prst="round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How much time does it save?</a:t>
          </a:r>
        </a:p>
      </dsp:txBody>
      <dsp:txXfrm>
        <a:off x="64768" y="1610934"/>
        <a:ext cx="6225226" cy="1197243"/>
      </dsp:txXfrm>
    </dsp:sp>
    <dsp:sp modelId="{94210CD7-8FA9-4C88-B0EF-2A5A93BF7F78}">
      <dsp:nvSpPr>
        <dsp:cNvPr id="0" name=""/>
        <dsp:cNvSpPr/>
      </dsp:nvSpPr>
      <dsp:spPr>
        <a:xfrm>
          <a:off x="0" y="2942066"/>
          <a:ext cx="6354762" cy="1326779"/>
        </a:xfrm>
        <a:prstGeom prst="round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What changes still need to be made manually?</a:t>
          </a:r>
        </a:p>
      </dsp:txBody>
      <dsp:txXfrm>
        <a:off x="64768" y="3006834"/>
        <a:ext cx="6225226" cy="1197243"/>
      </dsp:txXfrm>
    </dsp:sp>
    <dsp:sp modelId="{175B203B-6209-4F13-9A1E-B464B8E59F0E}">
      <dsp:nvSpPr>
        <dsp:cNvPr id="0" name=""/>
        <dsp:cNvSpPr/>
      </dsp:nvSpPr>
      <dsp:spPr>
        <a:xfrm>
          <a:off x="0" y="4337966"/>
          <a:ext cx="6354762" cy="1326779"/>
        </a:xfrm>
        <a:prstGeom prst="round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Which parts of the evaluation do students/advisors typically have questions about?</a:t>
          </a:r>
        </a:p>
      </dsp:txBody>
      <dsp:txXfrm>
        <a:off x="64768" y="4402734"/>
        <a:ext cx="6225226" cy="11972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A9A80D3-2272-ED0F-EBF4-34428557569F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F71E75-F7A2-7C1F-EF86-C5186E904883}"/>
              </a:ext>
            </a:extLst>
          </p:cNvPr>
          <p:cNvSpPr/>
          <p:nvPr/>
        </p:nvSpPr>
        <p:spPr>
          <a:xfrm>
            <a:off x="-4262" y="0"/>
            <a:ext cx="7547339" cy="6858002"/>
          </a:xfrm>
          <a:prstGeom prst="rect">
            <a:avLst/>
          </a:prstGeom>
          <a:gradFill>
            <a:gsLst>
              <a:gs pos="6000">
                <a:schemeClr val="accent5"/>
              </a:gs>
              <a:gs pos="100000">
                <a:schemeClr val="accent2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B4E0A7-C9D3-8408-2EE0-E46AF38E815F}"/>
              </a:ext>
            </a:extLst>
          </p:cNvPr>
          <p:cNvSpPr/>
          <p:nvPr/>
        </p:nvSpPr>
        <p:spPr>
          <a:xfrm rot="10800000">
            <a:off x="-4285" y="-3"/>
            <a:ext cx="7547361" cy="6857999"/>
          </a:xfrm>
          <a:prstGeom prst="rect">
            <a:avLst/>
          </a:prstGeom>
          <a:gradFill>
            <a:gsLst>
              <a:gs pos="43000">
                <a:schemeClr val="accent2">
                  <a:alpha val="0"/>
                </a:schemeClr>
              </a:gs>
              <a:gs pos="100000">
                <a:schemeClr val="accent2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73CB42-010B-9ABE-75EF-F502B4A9F42C}"/>
              </a:ext>
            </a:extLst>
          </p:cNvPr>
          <p:cNvSpPr/>
          <p:nvPr/>
        </p:nvSpPr>
        <p:spPr>
          <a:xfrm rot="16200000">
            <a:off x="1156173" y="-1160457"/>
            <a:ext cx="5226425" cy="7547338"/>
          </a:xfrm>
          <a:prstGeom prst="rect">
            <a:avLst/>
          </a:prstGeom>
          <a:gradFill>
            <a:gsLst>
              <a:gs pos="50000">
                <a:schemeClr val="accent5">
                  <a:alpha val="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02920"/>
            <a:ext cx="5852160" cy="29535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544568"/>
            <a:ext cx="4681728" cy="159105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98245A6-7E39-43E3-BB93-77F62275606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0431E1F-9861-6E9A-6FDA-9450A0A9109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617720" y="6318504"/>
            <a:ext cx="2153412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9CF56E-D922-4450-9794-8B0E1451F6EB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3C4D8A9-0078-62DC-A293-9B6083ED64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688836" y="6318504"/>
            <a:ext cx="493776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34656" y="0"/>
            <a:ext cx="4654296" cy="6858000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88276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EACE7F8-A7D9-2E2C-2B0B-0DB8D7168A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768309-21D1-59BA-F479-9F846B9A0FB2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3D94F90-5391-9976-036B-C34C2C30448C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57200"/>
            <a:ext cx="10954512" cy="795528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1362455"/>
            <a:ext cx="10954512" cy="495604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EDC843-90AD-36D3-6615-3505603F8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2C5F7B-97CA-C06C-A155-E4BC307DB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1C96F-46D7-47BB-8945-9667BCB4F5BB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324737-C1DF-CE60-245E-385E02AC2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199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47888" y="713232"/>
            <a:ext cx="3364992" cy="322783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156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47888" y="5138927"/>
            <a:ext cx="3200400" cy="119786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54845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CBE317-7590-8646-B2DB-5BED6EE8A1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4181134" y="3367319"/>
            <a:ext cx="6858000" cy="123363"/>
            <a:chOff x="-5025" y="6737718"/>
            <a:chExt cx="12207200" cy="12336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5B255D3-4FB2-87A8-E502-9CDE10990A39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D15F704-CD21-A249-03F6-4F036D21400B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0B7E9-D8D3-BC56-A758-6C86B58C0AC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247888" y="6318504"/>
            <a:ext cx="2459736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4FF974-138E-88CF-9001-1A07C67D1DF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707624" y="6318504"/>
            <a:ext cx="859536" cy="365760"/>
          </a:xfrm>
        </p:spPr>
        <p:txBody>
          <a:bodyPr/>
          <a:lstStyle/>
          <a:p>
            <a:fld id="{A6379DD5-AE65-4D02-9BCE-257CC17A63B7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A7CD4-7B92-1CD1-A9F0-94B053972CA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7647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02920"/>
            <a:ext cx="5852160" cy="29535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400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156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544568"/>
            <a:ext cx="4681728" cy="159105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98245A6-7E39-43E3-BB93-77F62275606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0431E1F-9861-6E9A-6FDA-9450A0A9109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617720" y="6318504"/>
            <a:ext cx="2153412" cy="365760"/>
          </a:xfrm>
        </p:spPr>
        <p:txBody>
          <a:bodyPr/>
          <a:lstStyle/>
          <a:p>
            <a:fld id="{9DFFF819-4E26-4576-8A6D-DA055CFF682A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3C4D8A9-0078-62DC-A293-9B6083ED64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688836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34656" y="0"/>
            <a:ext cx="4654296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583218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EAB82C7-4740-BEAB-85E9-C816E1CDC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4492680"/>
            <a:ext cx="12207200" cy="123363"/>
            <a:chOff x="-5025" y="6737718"/>
            <a:chExt cx="12207200" cy="12336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B7E10D0-EE9E-6432-2C4D-0324DE19518E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63B4BE8-5DA5-6F2B-0DB6-7901D4547F64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732" y="4965192"/>
            <a:ext cx="11146536" cy="786384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5806440"/>
            <a:ext cx="9902952" cy="576072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88952" cy="4492679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602ACF4-9E47-4D03-8EA6-1CE7E20F9165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2579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FABB9A-1B5B-9306-B7B9-58E4E5E4EE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F155489-796B-CDF9-06C2-583941E589F7}"/>
              </a:ext>
            </a:extLst>
          </p:cNvPr>
          <p:cNvGrpSpPr/>
          <p:nvPr/>
        </p:nvGrpSpPr>
        <p:grpSpPr>
          <a:xfrm>
            <a:off x="0" y="0"/>
            <a:ext cx="12192000" cy="6867144"/>
            <a:chOff x="0" y="-7622"/>
            <a:chExt cx="12192000" cy="689498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F31A197-F740-DCA2-902E-29B890C314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0" y="-7621"/>
              <a:ext cx="12192000" cy="6887364"/>
            </a:xfrm>
            <a:prstGeom prst="rect">
              <a:avLst/>
            </a:prstGeom>
            <a:gradFill>
              <a:gsLst>
                <a:gs pos="8000">
                  <a:schemeClr val="accent5"/>
                </a:gs>
                <a:gs pos="100000">
                  <a:schemeClr val="accent2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C02513-E6E5-DFFD-29B1-02BE448BAD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99" y="0"/>
              <a:ext cx="8216919" cy="688736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  <a:alpha val="79000"/>
                  </a:schemeClr>
                </a:gs>
                <a:gs pos="40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FE184C5-789F-C980-F425-AF26045C8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739978" y="-7622"/>
              <a:ext cx="8451623" cy="6887367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  <a:alpha val="67000"/>
                  </a:schemeClr>
                </a:gs>
                <a:gs pos="60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E6801FB-115C-F074-E428-F4A4A588B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9127281" y="7060"/>
              <a:ext cx="3064320" cy="68726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88000"/>
                  </a:schemeClr>
                </a:gs>
                <a:gs pos="56000">
                  <a:schemeClr val="accent2">
                    <a:alpha val="0"/>
                  </a:schemeClr>
                </a:gs>
              </a:gsLst>
              <a:lin ang="1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6584" y="1371600"/>
            <a:ext cx="7498080" cy="2386584"/>
          </a:xfrm>
        </p:spPr>
        <p:txBody>
          <a:bodyPr anchor="b" anchorCtr="0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6584" y="3877056"/>
            <a:ext cx="7498080" cy="1655064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0F5B7-78E6-2702-0F8C-122F4D21C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96BEF7-236A-87FA-F0D9-F4515D813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A82B809-8BB3-463C-8B5E-28962B4654D8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9C8F0-DE20-1DBB-6A42-CBFFAE15D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5584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429768"/>
            <a:ext cx="9336024" cy="377647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000" dirty="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60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663440"/>
            <a:ext cx="6903720" cy="134416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AE0C5-AA7D-C4A0-BB09-3D328C852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454691-E40E-1B02-C9B2-FD70013E0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F537-5E0E-4697-8198-FDF0E53F372F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66BF4-6BB2-066C-5243-2D5CF17BA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5899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9FFFB07-15C3-5030-73A7-6D0EBC2FB18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FC67F9-A48C-BB0E-03C5-9C32A6BB8C5D}"/>
              </a:ext>
            </a:extLst>
          </p:cNvPr>
          <p:cNvSpPr/>
          <p:nvPr/>
        </p:nvSpPr>
        <p:spPr>
          <a:xfrm rot="16200000" flipH="1">
            <a:off x="2666999" y="-2667000"/>
            <a:ext cx="6857999" cy="12192002"/>
          </a:xfrm>
          <a:prstGeom prst="rect">
            <a:avLst/>
          </a:prstGeom>
          <a:gradFill>
            <a:gsLst>
              <a:gs pos="0">
                <a:schemeClr val="accent2"/>
              </a:gs>
              <a:gs pos="94000">
                <a:schemeClr val="accent5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2436E8-8599-9171-B0E5-3A3CED0AE2C4}"/>
              </a:ext>
            </a:extLst>
          </p:cNvPr>
          <p:cNvSpPr/>
          <p:nvPr/>
        </p:nvSpPr>
        <p:spPr>
          <a:xfrm rot="5400000" flipH="1">
            <a:off x="2719785" y="-1537266"/>
            <a:ext cx="5669226" cy="111088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alpha val="90000"/>
                </a:schemeClr>
              </a:gs>
              <a:gs pos="39000">
                <a:schemeClr val="accent5">
                  <a:lumMod val="60000"/>
                  <a:lumOff val="40000"/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052CAB-57CB-D9A8-5BBE-F7898C5EC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H="1">
            <a:off x="-648303" y="636301"/>
            <a:ext cx="6870003" cy="5573396"/>
          </a:xfrm>
          <a:prstGeom prst="rect">
            <a:avLst/>
          </a:prstGeom>
          <a:gradFill flip="none" rotWithShape="1">
            <a:gsLst>
              <a:gs pos="2000">
                <a:schemeClr val="accent2">
                  <a:lumMod val="75000"/>
                </a:schemeClr>
              </a:gs>
              <a:gs pos="37000">
                <a:schemeClr val="accent2">
                  <a:alpha val="0"/>
                </a:schemeClr>
              </a:gs>
            </a:gsLst>
            <a:lin ang="36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429768"/>
            <a:ext cx="9336024" cy="377647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663440"/>
            <a:ext cx="6903720" cy="134416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1EF90BDF-2A3B-8AD7-6EE4-11ED28664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1B66C1B-A1AD-A2BC-11D8-9AEA5E83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4E7D34-A495-4E23-B1D1-F5D651D22AFE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A384A4A-7C42-E7AC-02FD-B65B61D21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8610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2093976"/>
            <a:ext cx="7271895" cy="417880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7200" dirty="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60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F8ECD-BC5C-69B8-45CB-D6C697E80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97286-C615-453F-E284-B5C22987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76A96-D1F6-4A74-B023-FDE16753EDD7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A721B8-1357-D164-0082-D2B50441B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0162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4F65FF0-EE88-E48A-1552-AF2B228EADC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2662822" y="-2671180"/>
            <a:ext cx="6866356" cy="12192001"/>
          </a:xfrm>
          <a:prstGeom prst="rect">
            <a:avLst/>
          </a:prstGeom>
          <a:gradFill>
            <a:gsLst>
              <a:gs pos="13000">
                <a:schemeClr val="accent2"/>
              </a:gs>
              <a:gs pos="100000">
                <a:schemeClr val="accent5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71B6E1-2B98-87C0-C97D-DC19E754324D}"/>
              </a:ext>
            </a:extLst>
          </p:cNvPr>
          <p:cNvSpPr/>
          <p:nvPr/>
        </p:nvSpPr>
        <p:spPr>
          <a:xfrm rot="16200000" flipH="1" flipV="1">
            <a:off x="2144989" y="-2153344"/>
            <a:ext cx="5473326" cy="9763303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alpha val="68000"/>
                </a:schemeClr>
              </a:gs>
              <a:gs pos="45000">
                <a:schemeClr val="accent5">
                  <a:lumMod val="60000"/>
                  <a:lumOff val="40000"/>
                  <a:alpha val="0"/>
                </a:schemeClr>
              </a:gs>
            </a:gsLst>
            <a:lin ang="19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flipV="1">
            <a:off x="1031672" y="2962966"/>
            <a:ext cx="11160328" cy="3895034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42000">
                <a:schemeClr val="accent5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413373-13C5-71D9-C45A-699B0F4513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 flipV="1">
            <a:off x="1233479" y="361145"/>
            <a:ext cx="5263375" cy="7730333"/>
          </a:xfrm>
          <a:prstGeom prst="rect">
            <a:avLst/>
          </a:prstGeom>
          <a:gradFill flip="none" rotWithShape="1">
            <a:gsLst>
              <a:gs pos="8000">
                <a:schemeClr val="accent2">
                  <a:lumMod val="75000"/>
                </a:schemeClr>
              </a:gs>
              <a:gs pos="50000">
                <a:schemeClr val="accent2">
                  <a:alpha val="0"/>
                </a:schemeClr>
              </a:gs>
            </a:gsLst>
            <a:lin ang="18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093976"/>
            <a:ext cx="6528816" cy="417880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66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C3B3753E-6E60-F731-58BF-7C4D0497E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08CEB89B-6066-557A-EBEC-18307AC24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C5C1F80-0989-4135-BEC0-53996BCA1D73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C2114D5C-BE8D-24C7-4A79-C0C28376A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0979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DF4C684-CDD4-5CA8-12DC-BB0C4BFE21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4329"/>
            <a:ext cx="5056093" cy="6869586"/>
            <a:chOff x="5171844" y="-11586"/>
            <a:chExt cx="7020159" cy="686958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6ECDBF0-A1F0-37B6-C87A-8687287F7950}"/>
                </a:ext>
              </a:extLst>
            </p:cNvPr>
            <p:cNvSpPr/>
            <p:nvPr/>
          </p:nvSpPr>
          <p:spPr>
            <a:xfrm>
              <a:off x="5171848" y="-11580"/>
              <a:ext cx="7020152" cy="6869579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60F90E0-14F7-6838-2C0A-149459C1D143}"/>
                </a:ext>
              </a:extLst>
            </p:cNvPr>
            <p:cNvSpPr/>
            <p:nvPr/>
          </p:nvSpPr>
          <p:spPr>
            <a:xfrm rot="10800000">
              <a:off x="6351336" y="876304"/>
              <a:ext cx="5840664" cy="5981696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578B55F-B3C4-0B70-7EAE-5FBFD3308543}"/>
                </a:ext>
              </a:extLst>
            </p:cNvPr>
            <p:cNvSpPr/>
            <p:nvPr/>
          </p:nvSpPr>
          <p:spPr>
            <a:xfrm>
              <a:off x="5171844" y="-11586"/>
              <a:ext cx="5171848" cy="6869586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alpha val="70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FFBDE35-AEB9-6AFE-BC7A-79FEFBB51D0A}"/>
                </a:ext>
              </a:extLst>
            </p:cNvPr>
            <p:cNvSpPr/>
            <p:nvPr/>
          </p:nvSpPr>
          <p:spPr>
            <a:xfrm rot="16200000">
              <a:off x="6042356" y="708353"/>
              <a:ext cx="6869583" cy="5429710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2103120"/>
            <a:ext cx="3666744" cy="2624328"/>
          </a:xfrm>
          <a:noFill/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7702" y="877824"/>
            <a:ext cx="5509458" cy="5102352"/>
          </a:xfrm>
        </p:spPr>
        <p:txBody>
          <a:bodyPr vert="horz" lIns="91440" tIns="45720" rIns="91440" bIns="45720" rtlCol="0" anchor="ctr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/>
            </a:lvl1pPr>
            <a:lvl2pPr marL="571500" indent="-342900">
              <a:buFont typeface="+mj-lt"/>
              <a:buAutoNum type="arabicPeriod"/>
              <a:defRPr lang="en-US" sz="1800" dirty="0"/>
            </a:lvl2pPr>
            <a:lvl3pPr marL="800100" indent="-342900">
              <a:buFont typeface="+mj-lt"/>
              <a:buAutoNum type="arabicPeriod"/>
              <a:defRPr lang="en-US" sz="1600" dirty="0"/>
            </a:lvl3pPr>
            <a:lvl4pPr>
              <a:buFont typeface="+mj-lt"/>
              <a:buAutoNum type="arabicPeriod"/>
              <a:defRPr lang="en-US" sz="1400" dirty="0"/>
            </a:lvl4pPr>
            <a:lvl5pPr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B346B3B-D23C-46FC-82B4-EC936862EBB6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8666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Pho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9BA5514-C4EC-5772-F451-90A91C38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C95E155-D254-47EB-52CD-C66E0A29E9AB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947EE6D-F09F-E804-C40C-AB228BDE8E64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2783" y="722376"/>
            <a:ext cx="5138927" cy="1581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6000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120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30EF3B0-9D02-EBD8-2D14-79BF34534AA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19307" y="0"/>
            <a:ext cx="5413248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2784" y="2834640"/>
            <a:ext cx="5138928" cy="2999232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/>
            </a:lvl1pPr>
            <a:lvl2pPr marL="571500" indent="-342900">
              <a:buFont typeface="+mj-lt"/>
              <a:buAutoNum type="arabicPeriod"/>
              <a:defRPr lang="en-US" sz="1800" dirty="0"/>
            </a:lvl2pPr>
            <a:lvl3pPr marL="800100" indent="-342900">
              <a:buFont typeface="+mj-lt"/>
              <a:buAutoNum type="arabicPeriod"/>
              <a:defRPr lang="en-US" sz="1600" dirty="0"/>
            </a:lvl3pPr>
            <a:lvl4pPr>
              <a:buFont typeface="+mj-lt"/>
              <a:buAutoNum type="arabicPeriod"/>
              <a:defRPr lang="en-US" sz="1400" dirty="0"/>
            </a:lvl4pPr>
            <a:lvl5pPr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272784" y="6318504"/>
            <a:ext cx="3569956" cy="365760"/>
          </a:xfr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075652" y="6318504"/>
            <a:ext cx="1491507" cy="365760"/>
          </a:xfrm>
        </p:spPr>
        <p:txBody>
          <a:bodyPr/>
          <a:lstStyle/>
          <a:p>
            <a:fld id="{11039C6F-01AE-405F-93D2-431591D79461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3051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E855AC-5F95-123D-E0A1-CBD75D8FD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3A6A854-7BA6-35FC-898F-37F3BC10E5DB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455EF75-521C-7F12-2397-68B6128751E8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496" y="2222436"/>
            <a:ext cx="4160520" cy="2825496"/>
          </a:xfrm>
        </p:spPr>
        <p:txBody>
          <a:bodyPr anchor="t">
            <a:normAutofit/>
          </a:bodyPr>
          <a:lstStyle>
            <a:lvl1pPr>
              <a:defRPr sz="40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37376" y="2222436"/>
            <a:ext cx="3959352" cy="269748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F09CF825-511F-35F8-E0EC-636033ED43E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36A82C16-EB1A-4294-103B-715F071E5A3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E82713-2685-4CB9-BD26-DD329F3C67A6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27EA83B-52EA-A0B8-E2E8-C9D1FE273B2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7156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74537F0-59D7-5CF5-65CE-33DFA62B3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7EFD035-FCE9-275A-5EEF-94FC6583E39A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DFF3E46-4915-D511-DDA5-9451667C3C81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8552" y="2048256"/>
            <a:ext cx="3813048" cy="3538728"/>
          </a:xfrm>
        </p:spPr>
        <p:txBody>
          <a:bodyPr anchor="t">
            <a:normAutofit/>
          </a:bodyPr>
          <a:lstStyle>
            <a:lvl1pPr>
              <a:defRPr sz="3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75960" y="2048256"/>
            <a:ext cx="5047488" cy="35387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7CB2298-A12A-D380-ED4F-AD870434F2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1F2EAD-3327-FA60-8B7F-6CBBD02C3F0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57926B3-CA5D-44FB-BC2D-6B05FBB97B04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3D4A7C-9E9E-96BC-68B8-3F92C9B3B40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24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0675FE4-1839-CB8F-7574-8FBCED970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C309010-BB96-4CE9-3A39-43FA59198DD0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2D5C3E8-4075-EEED-D3DC-B1B0DCD9F940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22376"/>
            <a:ext cx="7214616" cy="1280160"/>
          </a:xfrm>
        </p:spPr>
        <p:txBody>
          <a:bodyPr anchor="t">
            <a:normAutofit/>
          </a:bodyPr>
          <a:lstStyle>
            <a:lvl1pPr>
              <a:defRPr sz="40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22776" y="2240280"/>
            <a:ext cx="7349947" cy="372160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A089F15-F7A9-6130-79CF-D853C6B4B74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65C79459-C978-FF61-F7FC-DC5D1F17017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E009212-C305-41EC-8687-C39B36C09AF0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FFBCCE1-48C7-7734-891D-F4664CC97B6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6267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3A83600-30C4-2F21-93C5-D07537A39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A1F9F49-F979-53D6-3ED8-352816078D4C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4745F95-9BA3-B7A5-F004-E2BB1CFFE2F8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4215384" cy="3136392"/>
          </a:xfrm>
        </p:spPr>
        <p:txBody>
          <a:bodyPr anchor="t">
            <a:normAutofit/>
          </a:bodyPr>
          <a:lstStyle>
            <a:lvl1pPr>
              <a:defRPr sz="3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68696" y="640080"/>
            <a:ext cx="5998464" cy="56967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CD886C8-FB0E-44DB-9413-26C9933623BA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707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604B371-347D-80EC-2C2C-C69CD2EF7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V="1">
            <a:off x="12068340" y="0"/>
            <a:ext cx="123362" cy="6858000"/>
            <a:chOff x="12068638" y="0"/>
            <a:chExt cx="123362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F227FEA-4B4B-3484-7267-B7BD65A4E9BF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53530AA-F724-4235-0FDF-84595FCBFBC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21792"/>
            <a:ext cx="10872216" cy="749808"/>
          </a:xfrm>
        </p:spPr>
        <p:txBody>
          <a:bodyPr anchor="ctr">
            <a:normAutofit/>
          </a:bodyPr>
          <a:lstStyle>
            <a:lvl1pPr>
              <a:defRPr sz="320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49424" y="1591056"/>
            <a:ext cx="7772400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78A6864-E7E2-494F-A90A-ECC53613C6EC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767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C1155E4-5659-692F-6CDC-095E555AF698}"/>
              </a:ext>
            </a:extLst>
          </p:cNvPr>
          <p:cNvSpPr/>
          <p:nvPr/>
        </p:nvSpPr>
        <p:spPr>
          <a:xfrm rot="5400000" flipH="1">
            <a:off x="5175902" y="-5175894"/>
            <a:ext cx="1855397" cy="12207199"/>
          </a:xfrm>
          <a:prstGeom prst="rect">
            <a:avLst/>
          </a:prstGeom>
          <a:gradFill>
            <a:gsLst>
              <a:gs pos="0">
                <a:schemeClr val="accent5"/>
              </a:gs>
              <a:gs pos="90000">
                <a:schemeClr val="accent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8AFD6F-0EAD-ADCF-CB9A-AB74C59048E1}"/>
              </a:ext>
            </a:extLst>
          </p:cNvPr>
          <p:cNvSpPr/>
          <p:nvPr/>
        </p:nvSpPr>
        <p:spPr>
          <a:xfrm rot="16200000">
            <a:off x="6635246" y="-3716556"/>
            <a:ext cx="1855397" cy="9288510"/>
          </a:xfrm>
          <a:prstGeom prst="rect">
            <a:avLst/>
          </a:prstGeom>
          <a:gradFill>
            <a:gsLst>
              <a:gs pos="45000">
                <a:schemeClr val="accent5">
                  <a:alpha val="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10896"/>
            <a:ext cx="10872216" cy="1225296"/>
          </a:xfrm>
        </p:spPr>
        <p:txBody>
          <a:bodyPr anchor="ctr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49424" y="2313432"/>
            <a:ext cx="8732520" cy="389534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4ED686-7864-484B-8047-F06E855FD995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9767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394E45B-1239-5927-7239-231AB33A2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82CCE1C-1D53-2F67-CA11-693E1CA40CC5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C77A3C2-9949-B8A0-8486-8228C60D0C3F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3493008" cy="362102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gradFill>
                  <a:gsLst>
                    <a:gs pos="0">
                      <a:schemeClr val="accent5"/>
                    </a:gs>
                    <a:gs pos="100000">
                      <a:schemeClr val="accent2"/>
                    </a:gs>
                  </a:gsLst>
                  <a:lin ang="13800000" scaled="0"/>
                </a:gra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92040" y="640081"/>
            <a:ext cx="6675120" cy="55778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B8F8C76-8E31-4D47-BC79-85F35E81929B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2510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F2293C7-9DD5-C84B-6A44-F0D117C4C94B}"/>
              </a:ext>
            </a:extLst>
          </p:cNvPr>
          <p:cNvSpPr/>
          <p:nvPr/>
        </p:nvSpPr>
        <p:spPr>
          <a:xfrm>
            <a:off x="3" y="-4323"/>
            <a:ext cx="4059076" cy="6869579"/>
          </a:xfrm>
          <a:prstGeom prst="rect">
            <a:avLst/>
          </a:prstGeom>
          <a:gradFill>
            <a:gsLst>
              <a:gs pos="7000">
                <a:schemeClr val="accent2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088F0D-A4DE-CAA0-43A6-84E52AD904F3}"/>
              </a:ext>
            </a:extLst>
          </p:cNvPr>
          <p:cNvSpPr/>
          <p:nvPr/>
        </p:nvSpPr>
        <p:spPr>
          <a:xfrm rot="10800000">
            <a:off x="-1" y="1061883"/>
            <a:ext cx="4059079" cy="580337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60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CD67E0-1350-1985-A4E1-5215AF902BF2}"/>
              </a:ext>
            </a:extLst>
          </p:cNvPr>
          <p:cNvSpPr/>
          <p:nvPr/>
        </p:nvSpPr>
        <p:spPr>
          <a:xfrm rot="16200000">
            <a:off x="-524095" y="1129367"/>
            <a:ext cx="5716870" cy="3449479"/>
          </a:xfrm>
          <a:prstGeom prst="rect">
            <a:avLst/>
          </a:prstGeom>
          <a:gradFill>
            <a:gsLst>
              <a:gs pos="0">
                <a:schemeClr val="accent5">
                  <a:alpha val="86000"/>
                </a:schemeClr>
              </a:gs>
              <a:gs pos="57000">
                <a:schemeClr val="accent2"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3081528" cy="401421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92040" y="640081"/>
            <a:ext cx="6675120" cy="55778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B6B8768-08ED-B8FE-AB87-3961B13E76E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12648" y="6318504"/>
            <a:ext cx="3446431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790CD73-4635-8D46-A7E8-EDF5E35D34E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5640267-1344-46BE-B105-162E68855468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E7E57EE-CAE7-24C5-9F1D-159F32ADDDD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7312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5272" y="502920"/>
            <a:ext cx="5961888" cy="119786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25E9B8B-7499-A48C-F314-3620CFFB8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39B506F-0FAC-8905-0F05-E889644A7B96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DAC1EBA-955D-23C1-CCE1-CF2C6CBFD05B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96EE962-E57A-8EDB-7169-6EB04FA7539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66" y="0"/>
            <a:ext cx="4837176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605272" y="1801367"/>
            <a:ext cx="5961888" cy="4453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1225D-49EF-5752-ACF2-F43EB2B3633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605272" y="6318504"/>
            <a:ext cx="4096512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362DD-3333-1184-E97C-2FDF9D599F49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701784" y="6318504"/>
            <a:ext cx="1865376" cy="365760"/>
          </a:xfrm>
        </p:spPr>
        <p:txBody>
          <a:bodyPr/>
          <a:lstStyle/>
          <a:p>
            <a:fld id="{1C45E567-307A-4358-87B7-AFD16C4C07D5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1012C-B1FA-A889-A45D-1DA431A4144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4020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6858000" cy="8412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1472184"/>
            <a:ext cx="6858000" cy="47823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5B44AF-FB05-4BBA-5AC9-C89D1BB5BE6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32EABA-2011-B91D-C867-6B03C474330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4709160" y="6318504"/>
            <a:ext cx="2350008" cy="365760"/>
          </a:xfrm>
        </p:spPr>
        <p:txBody>
          <a:bodyPr/>
          <a:lstStyle/>
          <a:p>
            <a:fld id="{E016730A-3443-4D7F-BC47-3A3CDB3837FC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37E37F5-E579-D12C-536E-A9118707E1C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976872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9D3616B-B0C6-AB9E-48FA-05090671826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29142" y="0"/>
            <a:ext cx="3939493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5BBFBAF-5922-A442-5D1A-BC28ADE0D2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9DBF79C-336C-A5FC-F9A7-F678FEB5C351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B3E95C8-0894-01F3-97E4-60803AAA24AF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928079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6516" y="502920"/>
            <a:ext cx="6858000" cy="8412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AF4E90B-EF6F-24B4-C4FE-7FBC72B7E9E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67" y="0"/>
            <a:ext cx="3968496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F50B082-E806-677A-B150-164003C5B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EBF228F-ECC6-8326-8C59-4539BE646E46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29E235C-963A-D79C-5145-5233B1FD5A89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06516" y="1472183"/>
            <a:ext cx="6858000" cy="47823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6FDC5C-46E3-4585-C089-E091BE6E5D3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706516" y="6318504"/>
            <a:ext cx="4096512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21447D-8AA6-9863-0212-376200A916F4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8729070" y="6318504"/>
            <a:ext cx="2838090" cy="365760"/>
          </a:xfrm>
        </p:spPr>
        <p:txBody>
          <a:bodyPr/>
          <a:lstStyle/>
          <a:p>
            <a:fld id="{D9193AC5-F257-4C01-8A7B-A4CD87F22F04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395A93-90A0-8500-32A5-2011DF9658F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4803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7AE7BB9-8F3B-888B-7C5F-C693E4B78B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CA2AA3A-CAA5-475A-C3CD-9ABFCE2B0092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43ED07E-CBE3-22B8-BCE0-4F98BB64C4C6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573413" cy="8412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1472184"/>
            <a:ext cx="4573413" cy="47823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2B6E2F6-1C60-7678-922C-01C4DB211D7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12648" y="6318504"/>
            <a:ext cx="274320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BA7FF-A77E-82D8-382F-C60F9EB7D40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355847" y="6318504"/>
            <a:ext cx="1418733" cy="365760"/>
          </a:xfrm>
        </p:spPr>
        <p:txBody>
          <a:bodyPr/>
          <a:lstStyle/>
          <a:p>
            <a:fld id="{A64EBB10-E93E-4729-97C4-FAB8DF4548E2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77AED5A-2B3B-6F43-CA78-5BF85217FD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4692285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C59C038-AFE7-F1BB-D482-33E17089257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844556" y="0"/>
            <a:ext cx="6224082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847743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389120" cy="144475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084832"/>
            <a:ext cx="4389120" cy="416966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12648" y="6318504"/>
            <a:ext cx="265176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264408" y="6318504"/>
            <a:ext cx="1325880" cy="365760"/>
          </a:xfrm>
        </p:spPr>
        <p:txBody>
          <a:bodyPr/>
          <a:lstStyle/>
          <a:p>
            <a:fld id="{7040DD2C-7FC6-41A9-87A2-29E4EDD4A815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4507992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660263" y="0"/>
            <a:ext cx="6408375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D76C82F-0CA8-713E-E19A-65D51910A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3A0EB22-0640-E9D6-5C90-504668EDC47C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995F219-6751-8C9C-0F4E-1048F537CB6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732116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5C494689-2DF4-F719-B5A3-0E33B5AB9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58C88C8-2ADC-03E1-DA79-C09C9FFCB400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EE9281E-3F01-B630-B5DF-17CEE295D67F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22376"/>
            <a:ext cx="3017520" cy="3364992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5A6D87B-55DF-483B-0AF7-E6F2B6041C8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05656" y="722376"/>
            <a:ext cx="3417212" cy="544068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98356" y="722376"/>
            <a:ext cx="3566160" cy="54406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B46F9121-A740-6137-350B-F287FC3F65E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1DDF62D-265F-648C-DEAF-A6B63AFE9A8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C8E3A8ED-7C53-48B7-8E07-F767A8357B67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B1E5F69-8168-1838-71D3-E395524793E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4305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DB5D765-4DB1-83CD-C254-A90B6611C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69A84EF-6D24-A163-8B58-B5389FD4DDD7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E9A50A9-013C-611D-B106-1ED459519F5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5592" y="502920"/>
            <a:ext cx="3401568" cy="144475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66" y="-1"/>
            <a:ext cx="7397496" cy="685799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65592" y="2084832"/>
            <a:ext cx="3401568" cy="416966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8165592" y="6318504"/>
            <a:ext cx="233352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10504406" y="6318504"/>
            <a:ext cx="1062754" cy="365760"/>
          </a:xfrm>
        </p:spPr>
        <p:txBody>
          <a:bodyPr/>
          <a:lstStyle/>
          <a:p>
            <a:fld id="{81AC3B39-0D1D-4C0E-BE8E-C570B18D6B3B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4389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401568" cy="144475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084832"/>
            <a:ext cx="3401568" cy="416966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8" y="6318504"/>
            <a:ext cx="1975502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88150" y="6318504"/>
            <a:ext cx="101458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0780F3AB-C899-4854-A4A4-B2E20F203358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20440" y="631850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5A6D87B-55DF-483B-0AF7-E6F2B6041C8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02819" y="0"/>
            <a:ext cx="7265819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CFD1FA7-C4E8-DE5C-3B9D-DCD115B6C3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C133272-DC27-4D54-F532-D2039EAA5D95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9C8420D-B6AB-D6E7-38A4-FFF30B404590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015482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5592" y="1008126"/>
            <a:ext cx="3401567" cy="194767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866" y="0"/>
            <a:ext cx="7397496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02754B6-EAB4-945C-FC4E-F8F7D453B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99CF6F-40DA-4FCF-FBCF-9907CB96FB76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7C8A1CA-3094-3344-5C05-30F5E18CD021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65592" y="3099816"/>
            <a:ext cx="3401567" cy="305409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8165592" y="6318504"/>
            <a:ext cx="2331720" cy="36576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10497312" y="6318504"/>
            <a:ext cx="1069847" cy="365760"/>
          </a:xfrm>
        </p:spPr>
        <p:txBody>
          <a:bodyPr/>
          <a:lstStyle/>
          <a:p>
            <a:fld id="{1095A040-388D-41D5-A09F-3EC1A1D097A8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6822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956312"/>
            <a:ext cx="3647839" cy="1420235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1"/>
            <a:ext cx="12192000" cy="459102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A6CD91D-B3A8-3626-F189-B9F77A315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4591027"/>
            <a:ext cx="12198096" cy="123363"/>
            <a:chOff x="-5025" y="6737718"/>
            <a:chExt cx="12207200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869147E-E51A-3B94-6CD8-EE629F879704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DCD771F-7FFC-BCEC-B388-8883BD9CBC61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57800" y="4956312"/>
            <a:ext cx="6309360" cy="1420235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B542C-378A-4AAF-83EE-A3767FF83605}" type="datetime1">
              <a:rPr lang="en-US" smtClean="0"/>
              <a:t>9/13/2026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8980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093596"/>
            <a:ext cx="2953618" cy="2007912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8FB154D-4A60-735B-FA5C-F17F96D0F7D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370080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68555" y="4093596"/>
            <a:ext cx="7298605" cy="2289578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16C6F251-EB74-4ADA-AD63-D85EC3A9D616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3161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333CDCF-1D03-5851-5ADE-6C229D9C9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36CADBC-4985-70E0-56BE-1C8385BBCBD0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31B3299-F1D4-88B7-5B22-7D623606691F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87978"/>
            <a:ext cx="10954512" cy="969264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5C3B04B-96C8-DA90-9593-3508CE34B4E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2648" y="1801367"/>
            <a:ext cx="7015248" cy="4489704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52735" y="1801367"/>
            <a:ext cx="3314425" cy="4489704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02B3BF-7794-675C-7382-345519B43BE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303468-1991-7CCF-2C67-0B5A3850BAD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7305F46D-792E-48B7-9047-8A1672515077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AF75D71-C32E-4EF6-2C8E-B5F29DBF4D1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3173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6287667-A4F8-6B7A-7C1E-415768F3B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60F260A-40A1-ED4C-F5A8-F915D3BDB7F5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79CD2C2-2541-1223-03B1-97955C134718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4669536" cy="1453896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2648" y="2293938"/>
            <a:ext cx="4669536" cy="4024566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02919"/>
            <a:ext cx="5471160" cy="581558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3134235-8D6E-735A-EBA0-BA533F60F02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D2F68ED-5552-E109-B7F4-671217CABF2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8B53D3FE-D727-4B50-874D-41D5E635B20A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73B9B49-4584-CFEF-738F-BE68D009CEA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6776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53C02DA-0C9D-12C9-42BB-CC4820B41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3680A20-A590-D755-5AA0-BAF1B1402907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6CA06CF-7B14-32D2-2412-3434710512EF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645980" cy="1453896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2648" y="2293938"/>
            <a:ext cx="3645980" cy="4024565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12227" y="502919"/>
            <a:ext cx="6354933" cy="58155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E942071-3A2D-4B86-82F9-428DB212BAF8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312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B93BC13-F3D8-0BDA-D1BF-7B8E455AC0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7362B5B-CACD-7203-74DE-7B0BBF7D69CE}"/>
              </a:ext>
            </a:extLst>
          </p:cNvPr>
          <p:cNvGrpSpPr/>
          <p:nvPr/>
        </p:nvGrpSpPr>
        <p:grpSpPr>
          <a:xfrm>
            <a:off x="-22276" y="-6922"/>
            <a:ext cx="12214276" cy="6869101"/>
            <a:chOff x="-22276" y="-6922"/>
            <a:chExt cx="12214276" cy="686910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D6A753B-AD01-7A7A-4F2D-C75592EC67B9}"/>
                </a:ext>
              </a:extLst>
            </p:cNvPr>
            <p:cNvSpPr/>
            <p:nvPr/>
          </p:nvSpPr>
          <p:spPr>
            <a:xfrm rot="5400000">
              <a:off x="2655863" y="-2678137"/>
              <a:ext cx="6857999" cy="12214275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93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3E82525-BA9A-AA08-8DF0-B77178C6BC45}"/>
                </a:ext>
              </a:extLst>
            </p:cNvPr>
            <p:cNvSpPr/>
            <p:nvPr/>
          </p:nvSpPr>
          <p:spPr>
            <a:xfrm rot="16200000">
              <a:off x="3197276" y="-2132545"/>
              <a:ext cx="6850175" cy="11139273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32000">
                  <a:schemeClr val="accent5">
                    <a:alpha val="0"/>
                  </a:schemeClr>
                </a:gs>
              </a:gsLst>
              <a:lin ang="19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A4B5202-8712-82B4-1B42-E7E4336E8698}"/>
                </a:ext>
              </a:extLst>
            </p:cNvPr>
            <p:cNvSpPr/>
            <p:nvPr/>
          </p:nvSpPr>
          <p:spPr>
            <a:xfrm flipH="1">
              <a:off x="-22276" y="-6922"/>
              <a:ext cx="3849318" cy="6852919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48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95172D8-9117-7FB7-2347-567B5663C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>
              <a:off x="6189691" y="-743112"/>
              <a:ext cx="5263375" cy="6741243"/>
            </a:xfrm>
            <a:prstGeom prst="rect">
              <a:avLst/>
            </a:prstGeom>
            <a:gradFill flip="none" rotWithShape="1">
              <a:gsLst>
                <a:gs pos="2000">
                  <a:schemeClr val="accent5">
                    <a:lumMod val="60000"/>
                    <a:lumOff val="40000"/>
                    <a:alpha val="68000"/>
                  </a:schemeClr>
                </a:gs>
                <a:gs pos="48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8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13BB35F-4BB0-2BB5-FD14-127AFB001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4928616"/>
            <a:ext cx="9912096" cy="154533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7C9CAD-F25A-225B-E7BA-4503FD713A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0352" y="978408"/>
            <a:ext cx="11137392" cy="411480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932224-E515-4E44-2832-0D5E94847CF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71D16-7052-CB51-10DB-659F8F77B25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40D1012-6B36-4753-8153-E5F982239567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B132CC-C4B7-E2AF-5520-00C69FF37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7400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BB35F-4BB0-2BB5-FD14-127AFB001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718304"/>
            <a:ext cx="6281928" cy="13533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20000"/>
              </a:lnSpc>
              <a:defRPr lang="en-US" sz="28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7C9CAD-F25A-225B-E7BA-4503FD713A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21208" y="786384"/>
            <a:ext cx="11155680" cy="43342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7800" b="1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18D0173-56FC-C02C-32BA-73DB1BA380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2E2BBBB-FE25-456C-89E4-A0303F0273E5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6AFD340-D045-A82B-779A-CCE82B04A25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1B246833-56EB-2252-BAD6-8D369F55483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0071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BB35F-4BB0-2BB5-FD14-127AFB001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983480"/>
            <a:ext cx="6281928" cy="13533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120000"/>
              </a:lnSpc>
              <a:defRPr lang="en-US" sz="28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7C9CAD-F25A-225B-E7BA-4503FD713A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7200" y="182880"/>
            <a:ext cx="11247120" cy="49743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90000"/>
              </a:lnSpc>
              <a:buNone/>
              <a:defRPr lang="en-US" sz="32500" b="1" dirty="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18D0173-56FC-C02C-32BA-73DB1BA380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315EE4B-219D-4799-AB8D-57B100451C5D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6AFD340-D045-A82B-779A-CCE82B04A25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1B246833-56EB-2252-BAD6-8D369F55483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1108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1pPr>
            <a:lvl2pPr marL="2286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2pPr>
            <a:lvl3pPr marL="457200" indent="0">
              <a:lnSpc>
                <a:spcPct val="100000"/>
              </a:lnSpc>
              <a:buNone/>
              <a:defRPr sz="44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3pPr>
            <a:lvl4pPr marL="685800" indent="0">
              <a:lnSpc>
                <a:spcPct val="100000"/>
              </a:lnSpc>
              <a:buNone/>
              <a:defRPr sz="40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4pPr>
            <a:lvl5pPr marL="914400" indent="0">
              <a:lnSpc>
                <a:spcPct val="100000"/>
              </a:lnSpc>
              <a:buNone/>
              <a:defRPr sz="3600" b="1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0"/>
                </a:gra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499AFF4-C109-45E7-87CB-3A41EC6C3342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7410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91C0A04-3BC7-B88E-3974-2A73D0A107E7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07991EE-474F-899B-8FEF-F82B3E5BDF10}"/>
              </a:ext>
            </a:extLst>
          </p:cNvPr>
          <p:cNvGrpSpPr/>
          <p:nvPr/>
        </p:nvGrpSpPr>
        <p:grpSpPr>
          <a:xfrm>
            <a:off x="-7285" y="-6922"/>
            <a:ext cx="12199285" cy="6869101"/>
            <a:chOff x="-22275" y="-6922"/>
            <a:chExt cx="12214275" cy="686910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9D5B255-8277-F118-03CD-8BAE19E8D68B}"/>
                </a:ext>
              </a:extLst>
            </p:cNvPr>
            <p:cNvSpPr/>
            <p:nvPr/>
          </p:nvSpPr>
          <p:spPr>
            <a:xfrm rot="5400000">
              <a:off x="2655863" y="-2678137"/>
              <a:ext cx="6857999" cy="12214275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93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E8FF695-246F-077D-F2C8-36B38501750D}"/>
                </a:ext>
              </a:extLst>
            </p:cNvPr>
            <p:cNvSpPr/>
            <p:nvPr/>
          </p:nvSpPr>
          <p:spPr>
            <a:xfrm rot="16200000">
              <a:off x="3197276" y="-2132545"/>
              <a:ext cx="6850175" cy="11139273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32000">
                  <a:schemeClr val="accent5">
                    <a:alpha val="0"/>
                  </a:schemeClr>
                </a:gs>
              </a:gsLst>
              <a:lin ang="19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DB72F2E-896E-2C27-7B7B-07C3BA02B78E}"/>
                </a:ext>
              </a:extLst>
            </p:cNvPr>
            <p:cNvSpPr/>
            <p:nvPr/>
          </p:nvSpPr>
          <p:spPr>
            <a:xfrm flipH="1">
              <a:off x="-14981" y="-6922"/>
              <a:ext cx="3836566" cy="6852919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48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522BC71-28C2-81D8-FB44-31BC493BBF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>
              <a:off x="6189691" y="-743112"/>
              <a:ext cx="5263375" cy="6741243"/>
            </a:xfrm>
            <a:prstGeom prst="rect">
              <a:avLst/>
            </a:prstGeom>
            <a:gradFill flip="none" rotWithShape="1">
              <a:gsLst>
                <a:gs pos="2000">
                  <a:schemeClr val="accent5">
                    <a:lumMod val="60000"/>
                    <a:lumOff val="40000"/>
                    <a:alpha val="68000"/>
                  </a:schemeClr>
                </a:gs>
                <a:gs pos="48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8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681088-8C72-D3AA-E951-F32AA4318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-8784" y="6739061"/>
            <a:ext cx="12207240" cy="137160"/>
            <a:chOff x="-5025" y="6737718"/>
            <a:chExt cx="12207200" cy="123363"/>
          </a:xfrm>
          <a:solidFill>
            <a:schemeClr val="tx1"/>
          </a:solidFill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23FCCF6-A9CE-8C06-A018-3526E4B210A6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641A033-DCF1-2B2E-7479-E074B140FA8C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3F83B6E-95ED-1D70-2F6E-8299525C0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6" y="0"/>
            <a:ext cx="137160" cy="6858000"/>
            <a:chOff x="12068638" y="0"/>
            <a:chExt cx="123362" cy="6858000"/>
          </a:xfrm>
          <a:solidFill>
            <a:schemeClr val="tx1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1F59BE4-AC2E-2AB9-FE80-40CAF77CA798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01C2DAC-E593-02EE-C7E4-01B9BAA443C6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7680960" cy="5605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5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132871A2-A450-61EB-7368-98B251F1549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CA33720-A04E-18B6-251B-16C80085F29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AFEFF9-BDF1-4CFA-B535-0413D62BE29A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AC245A2E-4B49-CED7-ADDF-6624BCC88DD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6753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323AF82-B640-17D0-AC4B-55F4EDF5C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DA5C8EA-7A6C-8AC0-78D1-F538329B41B8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F2FAD3C-DB75-D855-489D-B09F992EA0E9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B287CE5-00A5-FA1D-EB2D-E5CFD2742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12357" y="6746828"/>
            <a:ext cx="12188952" cy="123363"/>
            <a:chOff x="-5025" y="6737718"/>
            <a:chExt cx="12207200" cy="12336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2C43EBD-E088-A3CD-FCDE-E6ED8F87D148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D88F00F-9D01-378E-377E-26B543D2FA77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82175" y="751366"/>
            <a:ext cx="8353433" cy="5402545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1pPr>
            <a:lvl2pPr marL="2286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2pPr>
            <a:lvl3pPr marL="4572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3pPr>
            <a:lvl4pPr marL="6858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4pPr>
            <a:lvl5pPr marL="914400" indent="0">
              <a:lnSpc>
                <a:spcPct val="100000"/>
              </a:lnSpc>
              <a:buNone/>
              <a:defRPr sz="48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132871A2-A450-61EB-7368-98B251F1549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CA33720-A04E-18B6-251B-16C80085F29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E761A50-B070-4EAD-9EB9-92E4929324E7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AC245A2E-4B49-CED7-ADDF-6624BCC88DD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2820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F72D5-B6AC-3F01-D0B7-E4B24906C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45920" y="5203004"/>
            <a:ext cx="9052560" cy="55778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400" b="1">
                <a:gradFill>
                  <a:gsLst>
                    <a:gs pos="0">
                      <a:schemeClr val="accent5"/>
                    </a:gs>
                    <a:gs pos="90000">
                      <a:schemeClr val="accent2"/>
                    </a:gs>
                  </a:gsLst>
                  <a:lin ang="9600000" scaled="0"/>
                </a:gra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0A93000-1238-849C-EADD-03910EE27D6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795462"/>
            <a:ext cx="9198864" cy="2871216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buNone/>
              <a:defRPr sz="440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6C0B63-D720-7E4B-EF47-C094EDA300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91BBB-CF16-BAC6-4881-2B122B945B8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A1CBA35-F376-4C5F-B8C5-4C103617FD91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8C42D5-A475-3C08-9471-C59B3A49C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500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D93FB6C-5982-EAFA-94FA-F06EABA0EC3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48F732B-25DE-1819-DB0A-266B26703011}"/>
              </a:ext>
            </a:extLst>
          </p:cNvPr>
          <p:cNvGrpSpPr/>
          <p:nvPr/>
        </p:nvGrpSpPr>
        <p:grpSpPr>
          <a:xfrm>
            <a:off x="807326" y="778051"/>
            <a:ext cx="10577346" cy="5314435"/>
            <a:chOff x="807326" y="778051"/>
            <a:chExt cx="10577346" cy="531443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0BBD41E-DAB9-A564-3A2B-295B7AE87C42}"/>
                </a:ext>
              </a:extLst>
            </p:cNvPr>
            <p:cNvSpPr/>
            <p:nvPr/>
          </p:nvSpPr>
          <p:spPr>
            <a:xfrm rot="5400000" flipH="1">
              <a:off x="3438786" y="-1853401"/>
              <a:ext cx="5314432" cy="10577340"/>
            </a:xfrm>
            <a:prstGeom prst="rect">
              <a:avLst/>
            </a:prstGeom>
            <a:gradFill>
              <a:gsLst>
                <a:gs pos="0">
                  <a:schemeClr val="accent2">
                    <a:alpha val="78000"/>
                  </a:schemeClr>
                </a:gs>
                <a:gs pos="93000">
                  <a:schemeClr val="accent5">
                    <a:alpha val="85000"/>
                  </a:schemeClr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54A4391-9FDD-C033-0A4D-647A73420405}"/>
                </a:ext>
              </a:extLst>
            </p:cNvPr>
            <p:cNvSpPr/>
            <p:nvPr/>
          </p:nvSpPr>
          <p:spPr>
            <a:xfrm rot="16200000" flipH="1">
              <a:off x="3445177" y="-1846407"/>
              <a:ext cx="5314435" cy="10563352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alpha val="79000"/>
                  </a:schemeClr>
                </a:gs>
                <a:gs pos="32000">
                  <a:schemeClr val="accent5">
                    <a:alpha val="0"/>
                  </a:schemeClr>
                </a:gs>
              </a:gsLst>
              <a:lin ang="21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290101F-E74A-5C0F-8CC5-E0B5E3DC0E24}"/>
                </a:ext>
              </a:extLst>
            </p:cNvPr>
            <p:cNvSpPr/>
            <p:nvPr/>
          </p:nvSpPr>
          <p:spPr>
            <a:xfrm rot="10800000">
              <a:off x="807326" y="778051"/>
              <a:ext cx="3333441" cy="5308369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48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38E2756-2591-1046-1B67-C9DEEDDCB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 flipH="1">
              <a:off x="4205050" y="-1083744"/>
              <a:ext cx="4078718" cy="10273742"/>
            </a:xfrm>
            <a:prstGeom prst="rect">
              <a:avLst/>
            </a:prstGeom>
            <a:gradFill flip="none" rotWithShape="1">
              <a:gsLst>
                <a:gs pos="2000">
                  <a:schemeClr val="accent5">
                    <a:lumMod val="60000"/>
                    <a:lumOff val="40000"/>
                    <a:alpha val="68000"/>
                  </a:schemeClr>
                </a:gs>
                <a:gs pos="26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8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DDF72D5-B6AC-3F01-D0B7-E4B24906C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68" y="5120640"/>
            <a:ext cx="8549640" cy="621792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0A93000-1238-849C-EADD-03910EE27D6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55064" y="1965960"/>
            <a:ext cx="8695944" cy="2331720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buNone/>
              <a:defRPr sz="3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6C0B63-D720-7E4B-EF47-C094EDA300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91BBB-CF16-BAC6-4881-2B122B945B8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A89D600-DCDC-4EC3-BDD3-052C2836DAF2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8C42D5-A475-3C08-9471-C59B3A49C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4239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93D49479-B594-DDBA-C16A-3A98635C8A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E065CA7-C91C-8C4F-CD30-E6DB950A620B}"/>
                </a:ext>
              </a:extLst>
            </p:cNvPr>
            <p:cNvSpPr/>
            <p:nvPr/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DCDB482-1274-EA4E-11EA-FDB308F1540E}"/>
                </a:ext>
              </a:extLst>
            </p:cNvPr>
            <p:cNvSpPr/>
            <p:nvPr/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FAEF3D1-EB50-234E-F0C0-5C4E6FB699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-1091" y="0"/>
            <a:ext cx="12188952" cy="123363"/>
            <a:chOff x="-5025" y="6737718"/>
            <a:chExt cx="12207200" cy="12336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B35CE4F-16F9-575C-78CA-4F076F0C3D1F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D59711A-5559-82B6-B156-35D79618FF56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DDF72D5-B6AC-3F01-D0B7-E4B24906C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9836" y="5192776"/>
            <a:ext cx="8494776" cy="621792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>
                <a:gradFill>
                  <a:gsLst>
                    <a:gs pos="0">
                      <a:schemeClr val="accent2"/>
                    </a:gs>
                    <a:gs pos="90000">
                      <a:schemeClr val="accent5"/>
                    </a:gs>
                  </a:gsLst>
                  <a:lin ang="9600000" scaled="0"/>
                </a:gra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0A93000-1238-849C-EADD-03910EE27D6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33532" y="1792224"/>
            <a:ext cx="8641080" cy="2871216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buNone/>
              <a:defRPr sz="3600">
                <a:gradFill>
                  <a:gsLst>
                    <a:gs pos="0">
                      <a:schemeClr val="accent2"/>
                    </a:gs>
                    <a:gs pos="90000">
                      <a:schemeClr val="accent5"/>
                    </a:gs>
                  </a:gsLst>
                  <a:lin ang="9600000" scaled="0"/>
                </a:gradFill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6C0B63-D720-7E4B-EF47-C094EDA300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91BBB-CF16-BAC6-4881-2B122B945B8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ADB2DB3-0A08-4E5B-8BB6-A488CF1C042F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8C42D5-A475-3C08-9471-C59B3A49C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91124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0B646A9-91B4-D2CF-8B72-68E668219C00}"/>
              </a:ext>
            </a:extLst>
          </p:cNvPr>
          <p:cNvSpPr/>
          <p:nvPr/>
        </p:nvSpPr>
        <p:spPr>
          <a:xfrm rot="5400000" flipH="1">
            <a:off x="5175902" y="-5175894"/>
            <a:ext cx="1855397" cy="12207199"/>
          </a:xfrm>
          <a:prstGeom prst="rect">
            <a:avLst/>
          </a:prstGeom>
          <a:gradFill>
            <a:gsLst>
              <a:gs pos="0">
                <a:schemeClr val="accent5"/>
              </a:gs>
              <a:gs pos="90000">
                <a:schemeClr val="accent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10954512" cy="11978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7BFCD9-16A4-5745-7BB3-7836095FF1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648" y="2133600"/>
            <a:ext cx="5166360" cy="41849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30EDC57-7D17-D4C8-5C60-A44A480EA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00800" y="2128115"/>
            <a:ext cx="5166360" cy="419038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A329DD1-6F17-4170-B2B1-1A76C32D62A1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9018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C704A21-3725-4536-B210-EAED58DE1544}"/>
              </a:ext>
            </a:extLst>
          </p:cNvPr>
          <p:cNvSpPr/>
          <p:nvPr/>
        </p:nvSpPr>
        <p:spPr>
          <a:xfrm rot="5400000" flipH="1">
            <a:off x="5175902" y="-5175894"/>
            <a:ext cx="1855397" cy="12207199"/>
          </a:xfrm>
          <a:prstGeom prst="rect">
            <a:avLst/>
          </a:prstGeom>
          <a:gradFill>
            <a:gsLst>
              <a:gs pos="0">
                <a:schemeClr val="accent5"/>
              </a:gs>
              <a:gs pos="90000">
                <a:schemeClr val="accent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10953750" cy="11978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2128111"/>
            <a:ext cx="5166360" cy="484632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4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5BB1DC-4DAA-D220-25A9-5752C158FD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648" y="2722893"/>
            <a:ext cx="5166360" cy="35956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800" y="2128109"/>
            <a:ext cx="5166360" cy="484633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4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AB67A04-5E8D-18C5-D47A-A5B5CFE56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00038" y="2722893"/>
            <a:ext cx="5166360" cy="35956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669AB3-1083-59C6-B9F8-A35C0D40661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D0645D-C128-9FF0-2E8B-D2E3E34687D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A7E6053-DA33-4DC9-86BB-0E52E5EB5B56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C6DDA88-C058-DDD5-F19B-8B5E7B86C68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60715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2CE4D-D83F-44D4-ACB0-A88A6B9DB4F7}" type="datetime1">
              <a:rPr lang="en-US" smtClean="0"/>
              <a:t>9/13/2026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008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F981-1EE1-49F5-B605-4EA23F0307AC}" type="datetime1">
              <a:rPr lang="en-US" smtClean="0"/>
              <a:t>9/13/2026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4583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6BE0305-2234-39DE-EC35-B6881018E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EBF17BE-BA15-771A-79F4-91B4C5C752FB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79ADE0D-3A86-F364-6B2A-F373A75E29AE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595634" cy="1808201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311121"/>
            <a:ext cx="3309608" cy="3993263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3299" y="502920"/>
            <a:ext cx="6283861" cy="580326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493B-A447-4205-AC2D-AE2DEDAE4E3B}" type="datetime1">
              <a:rPr lang="en-US" smtClean="0"/>
              <a:t>9/13/2026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75043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D02923E9-478C-95DE-C678-A683A36F5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3DD8A0F-EB40-1201-2A23-685958AC5DF6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B912E4F-3FBB-39E4-2EA2-BA0D8858A74D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3713996" cy="22472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826137"/>
            <a:ext cx="3310128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861F92C4-9651-789C-0B22-E6343EE25C7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CCD178F-4127-FE67-2F5D-0F1CE788439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53978" y="342016"/>
            <a:ext cx="6413182" cy="597648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8ACB14E1-4D3B-B55C-4791-64F774AC361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F9A354F-9C13-4261-9BA4-DD76051C2429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E55DAD34-8521-F119-F985-ABFBDD34003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48202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0AE463B-60C7-F01E-97F6-1486FB41D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6743026"/>
            <a:ext cx="12207200" cy="123363"/>
            <a:chOff x="-5025" y="6737718"/>
            <a:chExt cx="12207200" cy="12336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F94E48A-D751-8593-5D71-0683866A2404}"/>
                </a:ext>
              </a:extLst>
            </p:cNvPr>
            <p:cNvSpPr/>
            <p:nvPr/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5092F9-8C9B-4865-CB0E-EFD550A28ED3}"/>
                </a:ext>
              </a:extLst>
            </p:cNvPr>
            <p:cNvSpPr/>
            <p:nvPr/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10890373" cy="1463040"/>
          </a:xfrm>
        </p:spPr>
        <p:txBody>
          <a:bodyPr anchor="t">
            <a:normAutofit/>
          </a:bodyPr>
          <a:lstStyle>
            <a:lvl1pPr>
              <a:defRPr sz="600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8" y="3483864"/>
            <a:ext cx="10890374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A9CD26-23FE-488A-AF3B-5DDE99301C10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7607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627318"/>
            <a:ext cx="8430768" cy="1842020"/>
          </a:xfrm>
        </p:spPr>
        <p:txBody>
          <a:bodyPr anchor="b">
            <a:normAutofit/>
          </a:bodyPr>
          <a:lstStyle>
            <a:lvl1pPr>
              <a:defRPr sz="6000">
                <a:gradFill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4200000" scaled="0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3622673"/>
            <a:ext cx="8430768" cy="160934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200" dirty="0"/>
            </a:lvl1pPr>
            <a:lvl2pPr marL="228600" indent="0">
              <a:buNone/>
              <a:defRPr lang="en-US" sz="1800" dirty="0"/>
            </a:lvl2pPr>
            <a:lvl3pPr marL="457200" indent="0">
              <a:buNone/>
              <a:defRPr lang="en-US" sz="16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C67263D-2536-4E2E-A4D6-BA89E45F00B0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4149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10954512" cy="11978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1801368"/>
            <a:ext cx="10954512" cy="4480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2648" y="6318504"/>
            <a:ext cx="4096512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30768" y="6318504"/>
            <a:ext cx="3136392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/>
                </a:solidFill>
              </a:defRPr>
            </a:lvl1pPr>
          </a:lstStyle>
          <a:p>
            <a:fld id="{FD1C4689-B28D-4D3C-8B05-9ABB967E2A3E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4864" y="6318504"/>
            <a:ext cx="493776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653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  <p:sldLayoutId id="2147483828" r:id="rId24"/>
    <p:sldLayoutId id="2147483829" r:id="rId25"/>
    <p:sldLayoutId id="2147483830" r:id="rId26"/>
    <p:sldLayoutId id="2147483831" r:id="rId27"/>
    <p:sldLayoutId id="2147483832" r:id="rId28"/>
    <p:sldLayoutId id="2147483833" r:id="rId29"/>
    <p:sldLayoutId id="2147483834" r:id="rId30"/>
    <p:sldLayoutId id="2147483835" r:id="rId31"/>
    <p:sldLayoutId id="2147483836" r:id="rId32"/>
    <p:sldLayoutId id="2147483837" r:id="rId33"/>
    <p:sldLayoutId id="2147483838" r:id="rId34"/>
    <p:sldLayoutId id="2147483839" r:id="rId35"/>
    <p:sldLayoutId id="2147483840" r:id="rId36"/>
    <p:sldLayoutId id="2147483841" r:id="rId37"/>
    <p:sldLayoutId id="2147483842" r:id="rId38"/>
    <p:sldLayoutId id="2147483843" r:id="rId39"/>
    <p:sldLayoutId id="2147483844" r:id="rId40"/>
    <p:sldLayoutId id="2147483845" r:id="rId41"/>
    <p:sldLayoutId id="2147483846" r:id="rId42"/>
    <p:sldLayoutId id="2147483847" r:id="rId43"/>
    <p:sldLayoutId id="2147483848" r:id="rId44"/>
    <p:sldLayoutId id="2147483849" r:id="rId45"/>
    <p:sldLayoutId id="2147483850" r:id="rId46"/>
    <p:sldLayoutId id="2147483851" r:id="rId47"/>
    <p:sldLayoutId id="2147483852" r:id="rId48"/>
    <p:sldLayoutId id="2147483853" r:id="rId49"/>
    <p:sldLayoutId id="2147483854" r:id="rId50"/>
    <p:sldLayoutId id="2147483855" r:id="rId5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0145B3-8AA4-3AEE-F250-4D6D1E17D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4441" y="502920"/>
            <a:ext cx="6961693" cy="1197864"/>
          </a:xfrm>
        </p:spPr>
        <p:txBody>
          <a:bodyPr anchor="b">
            <a:normAutofit/>
          </a:bodyPr>
          <a:lstStyle/>
          <a:p>
            <a:r>
              <a:rPr lang="en-US" sz="4000" b="1" dirty="0"/>
              <a:t>DEGREE AUDIT IN COLLEAGUE</a:t>
            </a:r>
            <a:br>
              <a:rPr lang="en-US" dirty="0"/>
            </a:br>
            <a:endParaRPr lang="en-US" dirty="0"/>
          </a:p>
        </p:txBody>
      </p:sp>
      <p:pic>
        <p:nvPicPr>
          <p:cNvPr id="11" name="Picture 10" descr="High angle view of a rolled paper, brown notebook, and black notepad on a wooden table">
            <a:extLst>
              <a:ext uri="{FF2B5EF4-FFF2-40B4-BE49-F238E27FC236}">
                <a16:creationId xmlns:a16="http://schemas.microsoft.com/office/drawing/2014/main" id="{28C14E68-8714-AB42-E458-CFC50F94BB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1" r="52557" b="-1"/>
          <a:stretch>
            <a:fillRect/>
          </a:stretch>
        </p:blipFill>
        <p:spPr>
          <a:xfrm>
            <a:off x="115866" y="10"/>
            <a:ext cx="4837176" cy="6857990"/>
          </a:xfrm>
          <a:prstGeom prst="rect">
            <a:avLst/>
          </a:prstGeom>
          <a:noFill/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F2722EDE-0F44-07CA-1E01-5B8F79CC7D2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53925" y="1208868"/>
            <a:ext cx="6313235" cy="50456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A Roundtable Discussion</a:t>
            </a:r>
          </a:p>
          <a:p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Ben Torma – Academic Records Manager University of Mount Union</a:t>
            </a:r>
          </a:p>
        </p:txBody>
      </p:sp>
    </p:spTree>
    <p:extLst>
      <p:ext uri="{BB962C8B-B14F-4D97-AF65-F5344CB8AC3E}">
        <p14:creationId xmlns:p14="http://schemas.microsoft.com/office/powerpoint/2010/main" val="2817254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162F0-F967-4A7D-546A-D7D3514AB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57200"/>
            <a:ext cx="10954512" cy="795528"/>
          </a:xfrm>
        </p:spPr>
        <p:txBody>
          <a:bodyPr anchor="b"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OUR DEGREE AUDIT TRANSITION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F9454C9-4129-5381-02E2-9AA0C37DA6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1392606"/>
              </p:ext>
            </p:extLst>
          </p:nvPr>
        </p:nvGraphicFramePr>
        <p:xfrm>
          <a:off x="612648" y="1362455"/>
          <a:ext cx="10954512" cy="49560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71633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65192-D95A-4A58-595D-A253328D8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40080"/>
            <a:ext cx="4215384" cy="3136392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</a:rPr>
              <a:t>SELF-SERVICE AND THE PROGRESS TAB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C7F4239-C449-D513-A735-06DAA401F3EB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2496785"/>
              </p:ext>
            </p:extLst>
          </p:nvPr>
        </p:nvGraphicFramePr>
        <p:xfrm>
          <a:off x="5568696" y="640080"/>
          <a:ext cx="5998464" cy="5696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7844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6428C-0B58-C163-E839-F9650A27A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502920"/>
            <a:ext cx="9631733" cy="1453896"/>
          </a:xfrm>
        </p:spPr>
        <p:txBody>
          <a:bodyPr anchor="t">
            <a:noAutofit/>
          </a:bodyPr>
          <a:lstStyle/>
          <a:p>
            <a:r>
              <a:rPr lang="en-US" sz="4000" dirty="0"/>
              <a:t>DEGREE AUDIT ON THE BACK-END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8D3389E-8DAF-7CCF-AD3F-509E5A8F6542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142926338"/>
              </p:ext>
            </p:extLst>
          </p:nvPr>
        </p:nvGraphicFramePr>
        <p:xfrm>
          <a:off x="480448" y="1689315"/>
          <a:ext cx="10600840" cy="47889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18066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A2680-59DE-9198-6F26-FE2E620B2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FREQUENTLY ASKED QUESTIONS</a:t>
            </a:r>
          </a:p>
        </p:txBody>
      </p:sp>
      <p:pic>
        <p:nvPicPr>
          <p:cNvPr id="5" name="Picture Placeholder 4" descr="Sticky notes with question marks">
            <a:extLst>
              <a:ext uri="{FF2B5EF4-FFF2-40B4-BE49-F238E27FC236}">
                <a16:creationId xmlns:a16="http://schemas.microsoft.com/office/drawing/2014/main" id="{DF4B7CEE-B743-6398-6981-C1395BFDC26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6" r="19796"/>
          <a:stretch>
            <a:fillRect/>
          </a:stretch>
        </p:blipFill>
        <p:spPr/>
      </p:pic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29D06FD2-C66C-6FBA-4819-D188A2C8664E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322307029"/>
              </p:ext>
            </p:extLst>
          </p:nvPr>
        </p:nvGraphicFramePr>
        <p:xfrm>
          <a:off x="5211763" y="503238"/>
          <a:ext cx="6354762" cy="58150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51312541"/>
      </p:ext>
    </p:extLst>
  </p:cSld>
  <p:clrMapOvr>
    <a:masterClrMapping/>
  </p:clrMapOvr>
</p:sld>
</file>

<file path=ppt/theme/theme1.xml><?xml version="1.0" encoding="utf-8"?>
<a:theme xmlns:a="http://schemas.openxmlformats.org/drawingml/2006/main" name="Chroma">
  <a:themeElements>
    <a:clrScheme name="Chroma">
      <a:dk1>
        <a:srgbClr val="131313"/>
      </a:dk1>
      <a:lt1>
        <a:sysClr val="window" lastClr="FFFFFF"/>
      </a:lt1>
      <a:dk2>
        <a:srgbClr val="0C233A"/>
      </a:dk2>
      <a:lt2>
        <a:srgbClr val="F5FAFD"/>
      </a:lt2>
      <a:accent1>
        <a:srgbClr val="4485DC"/>
      </a:accent1>
      <a:accent2>
        <a:srgbClr val="25AAD5"/>
      </a:accent2>
      <a:accent3>
        <a:srgbClr val="5BBEAC"/>
      </a:accent3>
      <a:accent4>
        <a:srgbClr val="6666E2"/>
      </a:accent4>
      <a:accent5>
        <a:srgbClr val="66C26C"/>
      </a:accent5>
      <a:accent6>
        <a:srgbClr val="10CF9B"/>
      </a:accent6>
      <a:hlink>
        <a:srgbClr val="4485DC"/>
      </a:hlink>
      <a:folHlink>
        <a:srgbClr val="25AAD5"/>
      </a:folHlink>
    </a:clrScheme>
    <a:fontScheme name="Custom 2">
      <a:majorFont>
        <a:latin typeface="Aptos Light"/>
        <a:ea typeface=""/>
        <a:cs typeface=""/>
      </a:majorFont>
      <a:minorFont>
        <a:latin typeface="Apto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ma" id="{DC2B181E-9B25-4FFB-A269-A81149E37B96}" vid="{FD28A279-D9A1-4F6C-9122-D382EE67827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264</Words>
  <Application>Microsoft Office PowerPoint</Application>
  <PresentationFormat>Widescreen</PresentationFormat>
  <Paragraphs>24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Light</vt:lpstr>
      <vt:lpstr>Arial</vt:lpstr>
      <vt:lpstr>Chroma</vt:lpstr>
      <vt:lpstr>DEGREE AUDIT IN COLLEAGUE </vt:lpstr>
      <vt:lpstr>OUR DEGREE AUDIT TRANSITION</vt:lpstr>
      <vt:lpstr>SELF-SERVICE AND THE PROGRESS TAB</vt:lpstr>
      <vt:lpstr>DEGREE AUDIT ON THE BACK-END</vt:lpstr>
      <vt:lpstr>FREQUENTLY ASKED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Torma, Ben</dc:creator>
  <cp:lastModifiedBy>Torma, Ben</cp:lastModifiedBy>
  <cp:revision>1</cp:revision>
  <dcterms:created xsi:type="dcterms:W3CDTF">2026-08-27T15:37:31Z</dcterms:created>
  <dcterms:modified xsi:type="dcterms:W3CDTF">2026-09-13T23:09:53Z</dcterms:modified>
</cp:coreProperties>
</file>