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sldIdLst>
    <p:sldId id="256" r:id="rId5"/>
    <p:sldId id="258" r:id="rId6"/>
    <p:sldId id="263" r:id="rId7"/>
    <p:sldId id="271" r:id="rId8"/>
    <p:sldId id="261" r:id="rId9"/>
    <p:sldId id="262" r:id="rId10"/>
    <p:sldId id="264" r:id="rId11"/>
    <p:sldId id="265" r:id="rId12"/>
    <p:sldId id="270" r:id="rId13"/>
    <p:sldId id="259" r:id="rId14"/>
  </p:sldIdLst>
  <p:sldSz cx="18288000" cy="10287000"/>
  <p:notesSz cx="6858000" cy="9144000"/>
  <p:embeddedFontLst>
    <p:embeddedFont>
      <p:font typeface="Calibri" panose="020F0502020204030204" pitchFamily="34" charset="0"/>
      <p:regular r:id="rId15"/>
      <p:bold r:id="rId16"/>
      <p:italic r:id="rId17"/>
      <p:boldItalic r:id="rId18"/>
    </p:embeddedFont>
    <p:embeddedFont>
      <p:font typeface="Lato Heavy" panose="020B0604020202020204" charset="0"/>
      <p:regular r:id="rId19"/>
    </p:embeddedFont>
    <p:embeddedFont>
      <p:font typeface="Noto Serif Ethiopic Semi Condensed Medium" panose="020B0604020202020204" charset="0"/>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2" d="100"/>
          <a:sy n="72" d="100"/>
        </p:scale>
        <p:origin x="654"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4.fntdata"/><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3.fntdata"/><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font" Target="fonts/font1.fntdata"/><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font" Target="fonts/font5.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rber, Jake" userId="2652fc20-2f77-4cf6-b0c2-5188be6809aa" providerId="ADAL" clId="{ADC8DFE8-5CF0-47C2-BFFE-649D3C5FB346}"/>
    <pc:docChg chg="undo redo custSel addSld delSld modSld sldOrd">
      <pc:chgData name="Barber, Jake" userId="2652fc20-2f77-4cf6-b0c2-5188be6809aa" providerId="ADAL" clId="{ADC8DFE8-5CF0-47C2-BFFE-649D3C5FB346}" dt="2026-09-21T02:01:44.752" v="1312" actId="2696"/>
      <pc:docMkLst>
        <pc:docMk/>
      </pc:docMkLst>
      <pc:sldChg chg="delSp modSp mod">
        <pc:chgData name="Barber, Jake" userId="2652fc20-2f77-4cf6-b0c2-5188be6809aa" providerId="ADAL" clId="{ADC8DFE8-5CF0-47C2-BFFE-649D3C5FB346}" dt="2026-09-21T01:19:15.488" v="669" actId="20577"/>
        <pc:sldMkLst>
          <pc:docMk/>
          <pc:sldMk cId="0" sldId="258"/>
        </pc:sldMkLst>
        <pc:spChg chg="mod">
          <ac:chgData name="Barber, Jake" userId="2652fc20-2f77-4cf6-b0c2-5188be6809aa" providerId="ADAL" clId="{ADC8DFE8-5CF0-47C2-BFFE-649D3C5FB346}" dt="2026-09-17T18:40:34.770" v="273" actId="20577"/>
          <ac:spMkLst>
            <pc:docMk/>
            <pc:sldMk cId="0" sldId="258"/>
            <ac:spMk id="6" creationId="{00000000-0000-0000-0000-000000000000}"/>
          </ac:spMkLst>
        </pc:spChg>
        <pc:spChg chg="del">
          <ac:chgData name="Barber, Jake" userId="2652fc20-2f77-4cf6-b0c2-5188be6809aa" providerId="ADAL" clId="{ADC8DFE8-5CF0-47C2-BFFE-649D3C5FB346}" dt="2026-09-15T20:09:57.963" v="28" actId="478"/>
          <ac:spMkLst>
            <pc:docMk/>
            <pc:sldMk cId="0" sldId="258"/>
            <ac:spMk id="7" creationId="{00000000-0000-0000-0000-000000000000}"/>
          </ac:spMkLst>
        </pc:spChg>
        <pc:spChg chg="mod">
          <ac:chgData name="Barber, Jake" userId="2652fc20-2f77-4cf6-b0c2-5188be6809aa" providerId="ADAL" clId="{ADC8DFE8-5CF0-47C2-BFFE-649D3C5FB346}" dt="2026-09-21T01:19:15.488" v="669" actId="20577"/>
          <ac:spMkLst>
            <pc:docMk/>
            <pc:sldMk cId="0" sldId="258"/>
            <ac:spMk id="8" creationId="{00000000-0000-0000-0000-000000000000}"/>
          </ac:spMkLst>
        </pc:spChg>
      </pc:sldChg>
      <pc:sldChg chg="del">
        <pc:chgData name="Barber, Jake" userId="2652fc20-2f77-4cf6-b0c2-5188be6809aa" providerId="ADAL" clId="{ADC8DFE8-5CF0-47C2-BFFE-649D3C5FB346}" dt="2026-09-21T01:27:31.340" v="688" actId="47"/>
        <pc:sldMkLst>
          <pc:docMk/>
          <pc:sldMk cId="4224666098" sldId="260"/>
        </pc:sldMkLst>
      </pc:sldChg>
      <pc:sldChg chg="delSp modSp mod">
        <pc:chgData name="Barber, Jake" userId="2652fc20-2f77-4cf6-b0c2-5188be6809aa" providerId="ADAL" clId="{ADC8DFE8-5CF0-47C2-BFFE-649D3C5FB346}" dt="2026-09-21T01:26:37.592" v="686" actId="20577"/>
        <pc:sldMkLst>
          <pc:docMk/>
          <pc:sldMk cId="830893442" sldId="261"/>
        </pc:sldMkLst>
        <pc:spChg chg="del">
          <ac:chgData name="Barber, Jake" userId="2652fc20-2f77-4cf6-b0c2-5188be6809aa" providerId="ADAL" clId="{ADC8DFE8-5CF0-47C2-BFFE-649D3C5FB346}" dt="2026-09-15T20:15:53.024" v="194" actId="478"/>
          <ac:spMkLst>
            <pc:docMk/>
            <pc:sldMk cId="830893442" sldId="261"/>
            <ac:spMk id="7" creationId="{00000000-0000-0000-0000-000000000000}"/>
          </ac:spMkLst>
        </pc:spChg>
        <pc:spChg chg="mod">
          <ac:chgData name="Barber, Jake" userId="2652fc20-2f77-4cf6-b0c2-5188be6809aa" providerId="ADAL" clId="{ADC8DFE8-5CF0-47C2-BFFE-649D3C5FB346}" dt="2026-09-21T01:26:37.592" v="686" actId="20577"/>
          <ac:spMkLst>
            <pc:docMk/>
            <pc:sldMk cId="830893442" sldId="261"/>
            <ac:spMk id="8" creationId="{00000000-0000-0000-0000-000000000000}"/>
          </ac:spMkLst>
        </pc:spChg>
      </pc:sldChg>
      <pc:sldChg chg="delSp modSp mod ord">
        <pc:chgData name="Barber, Jake" userId="2652fc20-2f77-4cf6-b0c2-5188be6809aa" providerId="ADAL" clId="{ADC8DFE8-5CF0-47C2-BFFE-649D3C5FB346}" dt="2026-09-21T01:36:11.137" v="980" actId="20578"/>
        <pc:sldMkLst>
          <pc:docMk/>
          <pc:sldMk cId="2229283801" sldId="262"/>
        </pc:sldMkLst>
        <pc:spChg chg="del">
          <ac:chgData name="Barber, Jake" userId="2652fc20-2f77-4cf6-b0c2-5188be6809aa" providerId="ADAL" clId="{ADC8DFE8-5CF0-47C2-BFFE-649D3C5FB346}" dt="2026-09-15T20:16:11.967" v="197" actId="478"/>
          <ac:spMkLst>
            <pc:docMk/>
            <pc:sldMk cId="2229283801" sldId="262"/>
            <ac:spMk id="7" creationId="{00000000-0000-0000-0000-000000000000}"/>
          </ac:spMkLst>
        </pc:spChg>
        <pc:spChg chg="mod">
          <ac:chgData name="Barber, Jake" userId="2652fc20-2f77-4cf6-b0c2-5188be6809aa" providerId="ADAL" clId="{ADC8DFE8-5CF0-47C2-BFFE-649D3C5FB346}" dt="2026-09-15T20:19:58.695" v="198" actId="14"/>
          <ac:spMkLst>
            <pc:docMk/>
            <pc:sldMk cId="2229283801" sldId="262"/>
            <ac:spMk id="8" creationId="{00000000-0000-0000-0000-000000000000}"/>
          </ac:spMkLst>
        </pc:spChg>
      </pc:sldChg>
      <pc:sldChg chg="delSp modSp mod">
        <pc:chgData name="Barber, Jake" userId="2652fc20-2f77-4cf6-b0c2-5188be6809aa" providerId="ADAL" clId="{ADC8DFE8-5CF0-47C2-BFFE-649D3C5FB346}" dt="2026-09-15T20:30:11.236" v="257" actId="948"/>
        <pc:sldMkLst>
          <pc:docMk/>
          <pc:sldMk cId="985328456" sldId="263"/>
        </pc:sldMkLst>
        <pc:spChg chg="del">
          <ac:chgData name="Barber, Jake" userId="2652fc20-2f77-4cf6-b0c2-5188be6809aa" providerId="ADAL" clId="{ADC8DFE8-5CF0-47C2-BFFE-649D3C5FB346}" dt="2026-09-15T20:15:59.119" v="196" actId="478"/>
          <ac:spMkLst>
            <pc:docMk/>
            <pc:sldMk cId="985328456" sldId="263"/>
            <ac:spMk id="7" creationId="{00000000-0000-0000-0000-000000000000}"/>
          </ac:spMkLst>
        </pc:spChg>
        <pc:spChg chg="mod">
          <ac:chgData name="Barber, Jake" userId="2652fc20-2f77-4cf6-b0c2-5188be6809aa" providerId="ADAL" clId="{ADC8DFE8-5CF0-47C2-BFFE-649D3C5FB346}" dt="2026-09-15T20:30:11.236" v="257" actId="948"/>
          <ac:spMkLst>
            <pc:docMk/>
            <pc:sldMk cId="985328456" sldId="263"/>
            <ac:spMk id="8" creationId="{00000000-0000-0000-0000-000000000000}"/>
          </ac:spMkLst>
        </pc:spChg>
      </pc:sldChg>
      <pc:sldChg chg="delSp modSp mod">
        <pc:chgData name="Barber, Jake" userId="2652fc20-2f77-4cf6-b0c2-5188be6809aa" providerId="ADAL" clId="{ADC8DFE8-5CF0-47C2-BFFE-649D3C5FB346}" dt="2026-09-21T01:56:16.429" v="1308" actId="20577"/>
        <pc:sldMkLst>
          <pc:docMk/>
          <pc:sldMk cId="1157858249" sldId="264"/>
        </pc:sldMkLst>
        <pc:spChg chg="del mod">
          <ac:chgData name="Barber, Jake" userId="2652fc20-2f77-4cf6-b0c2-5188be6809aa" providerId="ADAL" clId="{ADC8DFE8-5CF0-47C2-BFFE-649D3C5FB346}" dt="2026-09-21T01:28:52.353" v="691" actId="478"/>
          <ac:spMkLst>
            <pc:docMk/>
            <pc:sldMk cId="1157858249" sldId="264"/>
            <ac:spMk id="7" creationId="{00000000-0000-0000-0000-000000000000}"/>
          </ac:spMkLst>
        </pc:spChg>
        <pc:spChg chg="mod">
          <ac:chgData name="Barber, Jake" userId="2652fc20-2f77-4cf6-b0c2-5188be6809aa" providerId="ADAL" clId="{ADC8DFE8-5CF0-47C2-BFFE-649D3C5FB346}" dt="2026-09-21T01:56:16.429" v="1308" actId="20577"/>
          <ac:spMkLst>
            <pc:docMk/>
            <pc:sldMk cId="1157858249" sldId="264"/>
            <ac:spMk id="8" creationId="{00000000-0000-0000-0000-000000000000}"/>
          </ac:spMkLst>
        </pc:spChg>
        <pc:spChg chg="del">
          <ac:chgData name="Barber, Jake" userId="2652fc20-2f77-4cf6-b0c2-5188be6809aa" providerId="ADAL" clId="{ADC8DFE8-5CF0-47C2-BFFE-649D3C5FB346}" dt="2026-09-21T01:28:56.391" v="692" actId="478"/>
          <ac:spMkLst>
            <pc:docMk/>
            <pc:sldMk cId="1157858249" sldId="264"/>
            <ac:spMk id="9" creationId="{00000000-0000-0000-0000-000000000000}"/>
          </ac:spMkLst>
        </pc:spChg>
      </pc:sldChg>
      <pc:sldChg chg="delSp modSp mod">
        <pc:chgData name="Barber, Jake" userId="2652fc20-2f77-4cf6-b0c2-5188be6809aa" providerId="ADAL" clId="{ADC8DFE8-5CF0-47C2-BFFE-649D3C5FB346}" dt="2026-09-21T01:38:30.613" v="1300" actId="20577"/>
        <pc:sldMkLst>
          <pc:docMk/>
          <pc:sldMk cId="2427832860" sldId="265"/>
        </pc:sldMkLst>
        <pc:spChg chg="mod">
          <ac:chgData name="Barber, Jake" userId="2652fc20-2f77-4cf6-b0c2-5188be6809aa" providerId="ADAL" clId="{ADC8DFE8-5CF0-47C2-BFFE-649D3C5FB346}" dt="2026-09-21T01:36:41.657" v="1042" actId="20577"/>
          <ac:spMkLst>
            <pc:docMk/>
            <pc:sldMk cId="2427832860" sldId="265"/>
            <ac:spMk id="6" creationId="{00000000-0000-0000-0000-000000000000}"/>
          </ac:spMkLst>
        </pc:spChg>
        <pc:spChg chg="del">
          <ac:chgData name="Barber, Jake" userId="2652fc20-2f77-4cf6-b0c2-5188be6809aa" providerId="ADAL" clId="{ADC8DFE8-5CF0-47C2-BFFE-649D3C5FB346}" dt="2026-09-21T01:36:48.457" v="1043" actId="478"/>
          <ac:spMkLst>
            <pc:docMk/>
            <pc:sldMk cId="2427832860" sldId="265"/>
            <ac:spMk id="7" creationId="{00000000-0000-0000-0000-000000000000}"/>
          </ac:spMkLst>
        </pc:spChg>
        <pc:spChg chg="mod">
          <ac:chgData name="Barber, Jake" userId="2652fc20-2f77-4cf6-b0c2-5188be6809aa" providerId="ADAL" clId="{ADC8DFE8-5CF0-47C2-BFFE-649D3C5FB346}" dt="2026-09-21T01:38:30.613" v="1300" actId="20577"/>
          <ac:spMkLst>
            <pc:docMk/>
            <pc:sldMk cId="2427832860" sldId="265"/>
            <ac:spMk id="8" creationId="{00000000-0000-0000-0000-000000000000}"/>
          </ac:spMkLst>
        </pc:spChg>
        <pc:spChg chg="del">
          <ac:chgData name="Barber, Jake" userId="2652fc20-2f77-4cf6-b0c2-5188be6809aa" providerId="ADAL" clId="{ADC8DFE8-5CF0-47C2-BFFE-649D3C5FB346}" dt="2026-09-21T01:38:27.145" v="1298" actId="478"/>
          <ac:spMkLst>
            <pc:docMk/>
            <pc:sldMk cId="2427832860" sldId="265"/>
            <ac:spMk id="9" creationId="{00000000-0000-0000-0000-000000000000}"/>
          </ac:spMkLst>
        </pc:spChg>
      </pc:sldChg>
      <pc:sldChg chg="del">
        <pc:chgData name="Barber, Jake" userId="2652fc20-2f77-4cf6-b0c2-5188be6809aa" providerId="ADAL" clId="{ADC8DFE8-5CF0-47C2-BFFE-649D3C5FB346}" dt="2026-09-21T01:27:30.101" v="687" actId="47"/>
        <pc:sldMkLst>
          <pc:docMk/>
          <pc:sldMk cId="4208981834" sldId="266"/>
        </pc:sldMkLst>
      </pc:sldChg>
      <pc:sldChg chg="del">
        <pc:chgData name="Barber, Jake" userId="2652fc20-2f77-4cf6-b0c2-5188be6809aa" providerId="ADAL" clId="{ADC8DFE8-5CF0-47C2-BFFE-649D3C5FB346}" dt="2026-09-21T02:01:44.752" v="1312" actId="2696"/>
        <pc:sldMkLst>
          <pc:docMk/>
          <pc:sldMk cId="2118182326" sldId="267"/>
        </pc:sldMkLst>
      </pc:sldChg>
      <pc:sldChg chg="del">
        <pc:chgData name="Barber, Jake" userId="2652fc20-2f77-4cf6-b0c2-5188be6809aa" providerId="ADAL" clId="{ADC8DFE8-5CF0-47C2-BFFE-649D3C5FB346}" dt="2026-09-21T02:01:44.752" v="1312" actId="2696"/>
        <pc:sldMkLst>
          <pc:docMk/>
          <pc:sldMk cId="3429482419" sldId="268"/>
        </pc:sldMkLst>
      </pc:sldChg>
      <pc:sldChg chg="del">
        <pc:chgData name="Barber, Jake" userId="2652fc20-2f77-4cf6-b0c2-5188be6809aa" providerId="ADAL" clId="{ADC8DFE8-5CF0-47C2-BFFE-649D3C5FB346}" dt="2026-09-21T02:01:44.752" v="1312" actId="2696"/>
        <pc:sldMkLst>
          <pc:docMk/>
          <pc:sldMk cId="433962704" sldId="269"/>
        </pc:sldMkLst>
      </pc:sldChg>
      <pc:sldChg chg="delSp mod">
        <pc:chgData name="Barber, Jake" userId="2652fc20-2f77-4cf6-b0c2-5188be6809aa" providerId="ADAL" clId="{ADC8DFE8-5CF0-47C2-BFFE-649D3C5FB346}" dt="2026-09-21T02:01:38.720" v="1311" actId="478"/>
        <pc:sldMkLst>
          <pc:docMk/>
          <pc:sldMk cId="3112142313" sldId="270"/>
        </pc:sldMkLst>
        <pc:spChg chg="del">
          <ac:chgData name="Barber, Jake" userId="2652fc20-2f77-4cf6-b0c2-5188be6809aa" providerId="ADAL" clId="{ADC8DFE8-5CF0-47C2-BFFE-649D3C5FB346}" dt="2026-09-21T02:01:38.720" v="1311" actId="478"/>
          <ac:spMkLst>
            <pc:docMk/>
            <pc:sldMk cId="3112142313" sldId="270"/>
            <ac:spMk id="7" creationId="{00000000-0000-0000-0000-000000000000}"/>
          </ac:spMkLst>
        </pc:spChg>
        <pc:spChg chg="del">
          <ac:chgData name="Barber, Jake" userId="2652fc20-2f77-4cf6-b0c2-5188be6809aa" providerId="ADAL" clId="{ADC8DFE8-5CF0-47C2-BFFE-649D3C5FB346}" dt="2026-09-21T02:01:17.533" v="1309" actId="478"/>
          <ac:spMkLst>
            <pc:docMk/>
            <pc:sldMk cId="3112142313" sldId="270"/>
            <ac:spMk id="8" creationId="{00000000-0000-0000-0000-000000000000}"/>
          </ac:spMkLst>
        </pc:spChg>
        <pc:spChg chg="del">
          <ac:chgData name="Barber, Jake" userId="2652fc20-2f77-4cf6-b0c2-5188be6809aa" providerId="ADAL" clId="{ADC8DFE8-5CF0-47C2-BFFE-649D3C5FB346}" dt="2026-09-21T02:01:20.627" v="1310" actId="478"/>
          <ac:spMkLst>
            <pc:docMk/>
            <pc:sldMk cId="3112142313" sldId="270"/>
            <ac:spMk id="9" creationId="{00000000-0000-0000-0000-000000000000}"/>
          </ac:spMkLst>
        </pc:spChg>
      </pc:sldChg>
      <pc:sldChg chg="delSp modSp add mod ord">
        <pc:chgData name="Barber, Jake" userId="2652fc20-2f77-4cf6-b0c2-5188be6809aa" providerId="ADAL" clId="{ADC8DFE8-5CF0-47C2-BFFE-649D3C5FB346}" dt="2026-09-17T18:43:00.306" v="277" actId="403"/>
        <pc:sldMkLst>
          <pc:docMk/>
          <pc:sldMk cId="336060197" sldId="271"/>
        </pc:sldMkLst>
        <pc:spChg chg="del">
          <ac:chgData name="Barber, Jake" userId="2652fc20-2f77-4cf6-b0c2-5188be6809aa" providerId="ADAL" clId="{ADC8DFE8-5CF0-47C2-BFFE-649D3C5FB346}" dt="2026-09-15T20:15:57.163" v="195" actId="478"/>
          <ac:spMkLst>
            <pc:docMk/>
            <pc:sldMk cId="336060197" sldId="271"/>
            <ac:spMk id="7" creationId="{00000000-0000-0000-0000-000000000000}"/>
          </ac:spMkLst>
        </pc:spChg>
        <pc:spChg chg="mod">
          <ac:chgData name="Barber, Jake" userId="2652fc20-2f77-4cf6-b0c2-5188be6809aa" providerId="ADAL" clId="{ADC8DFE8-5CF0-47C2-BFFE-649D3C5FB346}" dt="2026-09-17T18:43:00.306" v="277" actId="403"/>
          <ac:spMkLst>
            <pc:docMk/>
            <pc:sldMk cId="336060197" sldId="271"/>
            <ac:spMk id="8" creationId="{00000000-0000-0000-0000-000000000000}"/>
          </ac:spMkLst>
        </pc:spChg>
      </pc:sldChg>
    </pc:docChg>
  </pc:docChgLst>
  <pc:docChgLst>
    <pc:chgData name="Barber, Jake" userId="2652fc20-2f77-4cf6-b0c2-5188be6809aa" providerId="ADAL" clId="{B147EFAE-5990-4C8A-BB09-FCEC4EABFC78}"/>
    <pc:docChg chg="undo redo custSel addSld delSld modSld sldOrd">
      <pc:chgData name="Barber, Jake" userId="2652fc20-2f77-4cf6-b0c2-5188be6809aa" providerId="ADAL" clId="{B147EFAE-5990-4C8A-BB09-FCEC4EABFC78}" dt="2026-08-21T19:46:25.081" v="314"/>
      <pc:docMkLst>
        <pc:docMk/>
      </pc:docMkLst>
      <pc:sldChg chg="addSp delSp modSp mod">
        <pc:chgData name="Barber, Jake" userId="2652fc20-2f77-4cf6-b0c2-5188be6809aa" providerId="ADAL" clId="{B147EFAE-5990-4C8A-BB09-FCEC4EABFC78}" dt="2026-08-21T19:37:17.541" v="68" actId="47"/>
        <pc:sldMkLst>
          <pc:docMk/>
          <pc:sldMk cId="0" sldId="256"/>
        </pc:sldMkLst>
        <pc:spChg chg="mod">
          <ac:chgData name="Barber, Jake" userId="2652fc20-2f77-4cf6-b0c2-5188be6809aa" providerId="ADAL" clId="{B147EFAE-5990-4C8A-BB09-FCEC4EABFC78}" dt="2026-08-21T19:36:12.050" v="1" actId="404"/>
          <ac:spMkLst>
            <pc:docMk/>
            <pc:sldMk cId="0" sldId="256"/>
            <ac:spMk id="5" creationId="{00000000-0000-0000-0000-000000000000}"/>
          </ac:spMkLst>
        </pc:spChg>
        <pc:spChg chg="mod">
          <ac:chgData name="Barber, Jake" userId="2652fc20-2f77-4cf6-b0c2-5188be6809aa" providerId="ADAL" clId="{B147EFAE-5990-4C8A-BB09-FCEC4EABFC78}" dt="2026-08-21T19:36:54.407" v="50" actId="403"/>
          <ac:spMkLst>
            <pc:docMk/>
            <pc:sldMk cId="0" sldId="256"/>
            <ac:spMk id="9" creationId="{00000000-0000-0000-0000-000000000000}"/>
          </ac:spMkLst>
        </pc:spChg>
        <pc:spChg chg="add del mod">
          <ac:chgData name="Barber, Jake" userId="2652fc20-2f77-4cf6-b0c2-5188be6809aa" providerId="ADAL" clId="{B147EFAE-5990-4C8A-BB09-FCEC4EABFC78}" dt="2026-08-21T19:37:17.541" v="68" actId="47"/>
          <ac:spMkLst>
            <pc:docMk/>
            <pc:sldMk cId="0" sldId="256"/>
            <ac:spMk id="11" creationId="{00000000-0000-0000-0000-000000000000}"/>
          </ac:spMkLst>
        </pc:spChg>
      </pc:sldChg>
      <pc:sldChg chg="addSp delSp modSp del mod">
        <pc:chgData name="Barber, Jake" userId="2652fc20-2f77-4cf6-b0c2-5188be6809aa" providerId="ADAL" clId="{B147EFAE-5990-4C8A-BB09-FCEC4EABFC78}" dt="2026-08-21T19:38:53.046" v="95" actId="2696"/>
        <pc:sldMkLst>
          <pc:docMk/>
          <pc:sldMk cId="0" sldId="257"/>
        </pc:sldMkLst>
        <pc:spChg chg="mod">
          <ac:chgData name="Barber, Jake" userId="2652fc20-2f77-4cf6-b0c2-5188be6809aa" providerId="ADAL" clId="{B147EFAE-5990-4C8A-BB09-FCEC4EABFC78}" dt="2026-08-21T19:37:58.695" v="88" actId="20577"/>
          <ac:spMkLst>
            <pc:docMk/>
            <pc:sldMk cId="0" sldId="257"/>
            <ac:spMk id="6" creationId="{00000000-0000-0000-0000-000000000000}"/>
          </ac:spMkLst>
        </pc:spChg>
        <pc:spChg chg="add del mod">
          <ac:chgData name="Barber, Jake" userId="2652fc20-2f77-4cf6-b0c2-5188be6809aa" providerId="ADAL" clId="{B147EFAE-5990-4C8A-BB09-FCEC4EABFC78}" dt="2026-08-21T19:38:51.451" v="94"/>
          <ac:spMkLst>
            <pc:docMk/>
            <pc:sldMk cId="0" sldId="257"/>
            <ac:spMk id="10" creationId="{86E1CFE8-6E7C-40A8-94FB-61A7585C4EA9}"/>
          </ac:spMkLst>
        </pc:spChg>
        <pc:spChg chg="add del mod">
          <ac:chgData name="Barber, Jake" userId="2652fc20-2f77-4cf6-b0c2-5188be6809aa" providerId="ADAL" clId="{B147EFAE-5990-4C8A-BB09-FCEC4EABFC78}" dt="2026-08-21T19:38:36.351" v="92"/>
          <ac:spMkLst>
            <pc:docMk/>
            <pc:sldMk cId="0" sldId="257"/>
            <ac:spMk id="11" creationId="{C98C92D5-9DF5-465A-9116-7BCD1C28861A}"/>
          </ac:spMkLst>
        </pc:spChg>
      </pc:sldChg>
      <pc:sldChg chg="modSp mod ord">
        <pc:chgData name="Barber, Jake" userId="2652fc20-2f77-4cf6-b0c2-5188be6809aa" providerId="ADAL" clId="{B147EFAE-5990-4C8A-BB09-FCEC4EABFC78}" dt="2026-08-21T19:39:48.152" v="219" actId="20577"/>
        <pc:sldMkLst>
          <pc:docMk/>
          <pc:sldMk cId="0" sldId="258"/>
        </pc:sldMkLst>
        <pc:spChg chg="mod">
          <ac:chgData name="Barber, Jake" userId="2652fc20-2f77-4cf6-b0c2-5188be6809aa" providerId="ADAL" clId="{B147EFAE-5990-4C8A-BB09-FCEC4EABFC78}" dt="2026-08-21T19:39:06.291" v="111" actId="20577"/>
          <ac:spMkLst>
            <pc:docMk/>
            <pc:sldMk cId="0" sldId="258"/>
            <ac:spMk id="6" creationId="{00000000-0000-0000-0000-000000000000}"/>
          </ac:spMkLst>
        </pc:spChg>
        <pc:spChg chg="mod">
          <ac:chgData name="Barber, Jake" userId="2652fc20-2f77-4cf6-b0c2-5188be6809aa" providerId="ADAL" clId="{B147EFAE-5990-4C8A-BB09-FCEC4EABFC78}" dt="2026-08-21T19:39:48.152" v="219" actId="20577"/>
          <ac:spMkLst>
            <pc:docMk/>
            <pc:sldMk cId="0" sldId="258"/>
            <ac:spMk id="8" creationId="{00000000-0000-0000-0000-000000000000}"/>
          </ac:spMkLst>
        </pc:spChg>
      </pc:sldChg>
      <pc:sldChg chg="ord">
        <pc:chgData name="Barber, Jake" userId="2652fc20-2f77-4cf6-b0c2-5188be6809aa" providerId="ADAL" clId="{B147EFAE-5990-4C8A-BB09-FCEC4EABFC78}" dt="2026-08-21T19:46:25.081" v="314"/>
        <pc:sldMkLst>
          <pc:docMk/>
          <pc:sldMk cId="0" sldId="259"/>
        </pc:sldMkLst>
      </pc:sldChg>
      <pc:sldChg chg="modSp mod ord">
        <pc:chgData name="Barber, Jake" userId="2652fc20-2f77-4cf6-b0c2-5188be6809aa" providerId="ADAL" clId="{B147EFAE-5990-4C8A-BB09-FCEC4EABFC78}" dt="2026-08-21T19:46:04.499" v="308" actId="14100"/>
        <pc:sldMkLst>
          <pc:docMk/>
          <pc:sldMk cId="4224666098" sldId="260"/>
        </pc:sldMkLst>
        <pc:spChg chg="mod">
          <ac:chgData name="Barber, Jake" userId="2652fc20-2f77-4cf6-b0c2-5188be6809aa" providerId="ADAL" clId="{B147EFAE-5990-4C8A-BB09-FCEC4EABFC78}" dt="2026-08-21T19:46:04.499" v="308" actId="14100"/>
          <ac:spMkLst>
            <pc:docMk/>
            <pc:sldMk cId="4224666098" sldId="260"/>
            <ac:spMk id="6" creationId="{00000000-0000-0000-0000-000000000000}"/>
          </ac:spMkLst>
        </pc:spChg>
      </pc:sldChg>
      <pc:sldChg chg="delSp modSp add mod">
        <pc:chgData name="Barber, Jake" userId="2652fc20-2f77-4cf6-b0c2-5188be6809aa" providerId="ADAL" clId="{B147EFAE-5990-4C8A-BB09-FCEC4EABFC78}" dt="2026-08-21T19:41:23.532" v="249" actId="403"/>
        <pc:sldMkLst>
          <pc:docMk/>
          <pc:sldMk cId="830893442" sldId="261"/>
        </pc:sldMkLst>
        <pc:spChg chg="mod">
          <ac:chgData name="Barber, Jake" userId="2652fc20-2f77-4cf6-b0c2-5188be6809aa" providerId="ADAL" clId="{B147EFAE-5990-4C8A-BB09-FCEC4EABFC78}" dt="2026-08-21T19:40:50.852" v="244"/>
          <ac:spMkLst>
            <pc:docMk/>
            <pc:sldMk cId="830893442" sldId="261"/>
            <ac:spMk id="6" creationId="{00000000-0000-0000-0000-000000000000}"/>
          </ac:spMkLst>
        </pc:spChg>
        <pc:spChg chg="mod">
          <ac:chgData name="Barber, Jake" userId="2652fc20-2f77-4cf6-b0c2-5188be6809aa" providerId="ADAL" clId="{B147EFAE-5990-4C8A-BB09-FCEC4EABFC78}" dt="2026-08-21T19:41:23.532" v="249" actId="403"/>
          <ac:spMkLst>
            <pc:docMk/>
            <pc:sldMk cId="830893442" sldId="261"/>
            <ac:spMk id="8" creationId="{00000000-0000-0000-0000-000000000000}"/>
          </ac:spMkLst>
        </pc:spChg>
        <pc:spChg chg="del">
          <ac:chgData name="Barber, Jake" userId="2652fc20-2f77-4cf6-b0c2-5188be6809aa" providerId="ADAL" clId="{B147EFAE-5990-4C8A-BB09-FCEC4EABFC78}" dt="2026-08-21T19:41:16.773" v="247" actId="478"/>
          <ac:spMkLst>
            <pc:docMk/>
            <pc:sldMk cId="830893442" sldId="261"/>
            <ac:spMk id="9" creationId="{00000000-0000-0000-0000-000000000000}"/>
          </ac:spMkLst>
        </pc:spChg>
      </pc:sldChg>
      <pc:sldChg chg="modSp add mod ord">
        <pc:chgData name="Barber, Jake" userId="2652fc20-2f77-4cf6-b0c2-5188be6809aa" providerId="ADAL" clId="{B147EFAE-5990-4C8A-BB09-FCEC4EABFC78}" dt="2026-08-21T19:43:39.625" v="283" actId="15"/>
        <pc:sldMkLst>
          <pc:docMk/>
          <pc:sldMk cId="2229283801" sldId="262"/>
        </pc:sldMkLst>
        <pc:spChg chg="mod">
          <ac:chgData name="Barber, Jake" userId="2652fc20-2f77-4cf6-b0c2-5188be6809aa" providerId="ADAL" clId="{B147EFAE-5990-4C8A-BB09-FCEC4EABFC78}" dt="2026-08-21T19:42:21.690" v="256" actId="14100"/>
          <ac:spMkLst>
            <pc:docMk/>
            <pc:sldMk cId="2229283801" sldId="262"/>
            <ac:spMk id="6" creationId="{00000000-0000-0000-0000-000000000000}"/>
          </ac:spMkLst>
        </pc:spChg>
        <pc:spChg chg="mod">
          <ac:chgData name="Barber, Jake" userId="2652fc20-2f77-4cf6-b0c2-5188be6809aa" providerId="ADAL" clId="{B147EFAE-5990-4C8A-BB09-FCEC4EABFC78}" dt="2026-08-21T19:43:39.625" v="283" actId="15"/>
          <ac:spMkLst>
            <pc:docMk/>
            <pc:sldMk cId="2229283801" sldId="262"/>
            <ac:spMk id="8" creationId="{00000000-0000-0000-0000-000000000000}"/>
          </ac:spMkLst>
        </pc:spChg>
      </pc:sldChg>
      <pc:sldChg chg="delSp modSp add mod ord">
        <pc:chgData name="Barber, Jake" userId="2652fc20-2f77-4cf6-b0c2-5188be6809aa" providerId="ADAL" clId="{B147EFAE-5990-4C8A-BB09-FCEC4EABFC78}" dt="2026-08-21T19:40:31.320" v="240"/>
        <pc:sldMkLst>
          <pc:docMk/>
          <pc:sldMk cId="985328456" sldId="263"/>
        </pc:sldMkLst>
        <pc:spChg chg="mod">
          <ac:chgData name="Barber, Jake" userId="2652fc20-2f77-4cf6-b0c2-5188be6809aa" providerId="ADAL" clId="{B147EFAE-5990-4C8A-BB09-FCEC4EABFC78}" dt="2026-08-21T19:40:15.694" v="236" actId="20577"/>
          <ac:spMkLst>
            <pc:docMk/>
            <pc:sldMk cId="985328456" sldId="263"/>
            <ac:spMk id="6" creationId="{00000000-0000-0000-0000-000000000000}"/>
          </ac:spMkLst>
        </pc:spChg>
        <pc:spChg chg="mod">
          <ac:chgData name="Barber, Jake" userId="2652fc20-2f77-4cf6-b0c2-5188be6809aa" providerId="ADAL" clId="{B147EFAE-5990-4C8A-BB09-FCEC4EABFC78}" dt="2026-08-21T19:40:21.917" v="237"/>
          <ac:spMkLst>
            <pc:docMk/>
            <pc:sldMk cId="985328456" sldId="263"/>
            <ac:spMk id="8" creationId="{00000000-0000-0000-0000-000000000000}"/>
          </ac:spMkLst>
        </pc:spChg>
        <pc:spChg chg="del">
          <ac:chgData name="Barber, Jake" userId="2652fc20-2f77-4cf6-b0c2-5188be6809aa" providerId="ADAL" clId="{B147EFAE-5990-4C8A-BB09-FCEC4EABFC78}" dt="2026-08-21T19:40:25.836" v="238" actId="478"/>
          <ac:spMkLst>
            <pc:docMk/>
            <pc:sldMk cId="985328456" sldId="263"/>
            <ac:spMk id="9" creationId="{00000000-0000-0000-0000-000000000000}"/>
          </ac:spMkLst>
        </pc:spChg>
      </pc:sldChg>
      <pc:sldChg chg="modSp add mod">
        <pc:chgData name="Barber, Jake" userId="2652fc20-2f77-4cf6-b0c2-5188be6809aa" providerId="ADAL" clId="{B147EFAE-5990-4C8A-BB09-FCEC4EABFC78}" dt="2026-08-21T19:41:55.055" v="251"/>
        <pc:sldMkLst>
          <pc:docMk/>
          <pc:sldMk cId="1157858249" sldId="264"/>
        </pc:sldMkLst>
        <pc:spChg chg="mod">
          <ac:chgData name="Barber, Jake" userId="2652fc20-2f77-4cf6-b0c2-5188be6809aa" providerId="ADAL" clId="{B147EFAE-5990-4C8A-BB09-FCEC4EABFC78}" dt="2026-08-21T19:41:55.055" v="251"/>
          <ac:spMkLst>
            <pc:docMk/>
            <pc:sldMk cId="1157858249" sldId="264"/>
            <ac:spMk id="6" creationId="{00000000-0000-0000-0000-000000000000}"/>
          </ac:spMkLst>
        </pc:spChg>
      </pc:sldChg>
      <pc:sldChg chg="modSp add mod">
        <pc:chgData name="Barber, Jake" userId="2652fc20-2f77-4cf6-b0c2-5188be6809aa" providerId="ADAL" clId="{B147EFAE-5990-4C8A-BB09-FCEC4EABFC78}" dt="2026-08-21T19:45:07.539" v="296" actId="403"/>
        <pc:sldMkLst>
          <pc:docMk/>
          <pc:sldMk cId="2427832860" sldId="265"/>
        </pc:sldMkLst>
        <pc:spChg chg="mod">
          <ac:chgData name="Barber, Jake" userId="2652fc20-2f77-4cf6-b0c2-5188be6809aa" providerId="ADAL" clId="{B147EFAE-5990-4C8A-BB09-FCEC4EABFC78}" dt="2026-08-21T19:44:32.640" v="286" actId="948"/>
          <ac:spMkLst>
            <pc:docMk/>
            <pc:sldMk cId="2427832860" sldId="265"/>
            <ac:spMk id="6" creationId="{00000000-0000-0000-0000-000000000000}"/>
          </ac:spMkLst>
        </pc:spChg>
        <pc:spChg chg="mod">
          <ac:chgData name="Barber, Jake" userId="2652fc20-2f77-4cf6-b0c2-5188be6809aa" providerId="ADAL" clId="{B147EFAE-5990-4C8A-BB09-FCEC4EABFC78}" dt="2026-08-21T19:45:07.539" v="296" actId="403"/>
          <ac:spMkLst>
            <pc:docMk/>
            <pc:sldMk cId="2427832860" sldId="265"/>
            <ac:spMk id="8" creationId="{00000000-0000-0000-0000-000000000000}"/>
          </ac:spMkLst>
        </pc:spChg>
      </pc:sldChg>
      <pc:sldChg chg="modSp add mod ord">
        <pc:chgData name="Barber, Jake" userId="2652fc20-2f77-4cf6-b0c2-5188be6809aa" providerId="ADAL" clId="{B147EFAE-5990-4C8A-BB09-FCEC4EABFC78}" dt="2026-08-21T19:45:46.349" v="303" actId="14100"/>
        <pc:sldMkLst>
          <pc:docMk/>
          <pc:sldMk cId="4208981834" sldId="266"/>
        </pc:sldMkLst>
        <pc:spChg chg="mod">
          <ac:chgData name="Barber, Jake" userId="2652fc20-2f77-4cf6-b0c2-5188be6809aa" providerId="ADAL" clId="{B147EFAE-5990-4C8A-BB09-FCEC4EABFC78}" dt="2026-08-21T19:45:46.349" v="303" actId="14100"/>
          <ac:spMkLst>
            <pc:docMk/>
            <pc:sldMk cId="4208981834" sldId="266"/>
            <ac:spMk id="6" creationId="{00000000-0000-0000-0000-000000000000}"/>
          </ac:spMkLst>
        </pc:spChg>
      </pc:sldChg>
      <pc:sldChg chg="add">
        <pc:chgData name="Barber, Jake" userId="2652fc20-2f77-4cf6-b0c2-5188be6809aa" providerId="ADAL" clId="{B147EFAE-5990-4C8A-BB09-FCEC4EABFC78}" dt="2026-08-21T19:43:57.723" v="284" actId="2890"/>
        <pc:sldMkLst>
          <pc:docMk/>
          <pc:sldMk cId="2118182326" sldId="267"/>
        </pc:sldMkLst>
      </pc:sldChg>
      <pc:sldChg chg="add">
        <pc:chgData name="Barber, Jake" userId="2652fc20-2f77-4cf6-b0c2-5188be6809aa" providerId="ADAL" clId="{B147EFAE-5990-4C8A-BB09-FCEC4EABFC78}" dt="2026-08-21T19:45:37.259" v="297" actId="2890"/>
        <pc:sldMkLst>
          <pc:docMk/>
          <pc:sldMk cId="3429482419" sldId="268"/>
        </pc:sldMkLst>
      </pc:sldChg>
      <pc:sldChg chg="add">
        <pc:chgData name="Barber, Jake" userId="2652fc20-2f77-4cf6-b0c2-5188be6809aa" providerId="ADAL" clId="{B147EFAE-5990-4C8A-BB09-FCEC4EABFC78}" dt="2026-08-21T19:45:55.726" v="304" actId="2890"/>
        <pc:sldMkLst>
          <pc:docMk/>
          <pc:sldMk cId="433962704" sldId="269"/>
        </pc:sldMkLst>
      </pc:sldChg>
      <pc:sldChg chg="modSp add mod ord">
        <pc:chgData name="Barber, Jake" userId="2652fc20-2f77-4cf6-b0c2-5188be6809aa" providerId="ADAL" clId="{B147EFAE-5990-4C8A-BB09-FCEC4EABFC78}" dt="2026-08-21T19:46:21.860" v="312"/>
        <pc:sldMkLst>
          <pc:docMk/>
          <pc:sldMk cId="3112142313" sldId="270"/>
        </pc:sldMkLst>
        <pc:spChg chg="mod">
          <ac:chgData name="Barber, Jake" userId="2652fc20-2f77-4cf6-b0c2-5188be6809aa" providerId="ADAL" clId="{B147EFAE-5990-4C8A-BB09-FCEC4EABFC78}" dt="2026-08-21T19:46:19.772" v="310"/>
          <ac:spMkLst>
            <pc:docMk/>
            <pc:sldMk cId="3112142313" sldId="270"/>
            <ac:spMk id="6"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designcenter.illinois.edu/aboutscd/whatisHCD" TargetMode="External"/><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753BBD"/>
        </a:solidFill>
        <a:effectLst/>
      </p:bgPr>
    </p:bg>
    <p:spTree>
      <p:nvGrpSpPr>
        <p:cNvPr id="1" name=""/>
        <p:cNvGrpSpPr/>
        <p:nvPr/>
      </p:nvGrpSpPr>
      <p:grpSpPr>
        <a:xfrm>
          <a:off x="0" y="0"/>
          <a:ext cx="0" cy="0"/>
          <a:chOff x="0" y="0"/>
          <a:chExt cx="0" cy="0"/>
        </a:xfrm>
      </p:grpSpPr>
      <p:sp>
        <p:nvSpPr>
          <p:cNvPr id="2" name="Freeform 2"/>
          <p:cNvSpPr>
            <a:spLocks noGrp="1" noRot="1" noMove="1" noResize="1" noEditPoints="1" noAdjustHandles="1" noChangeArrowheads="1" noChangeShapeType="1"/>
          </p:cNvSpPr>
          <p:nvPr/>
        </p:nvSpPr>
        <p:spPr>
          <a:xfrm>
            <a:off x="527616" y="6670880"/>
            <a:ext cx="4769527" cy="2754402"/>
          </a:xfrm>
          <a:custGeom>
            <a:avLst/>
            <a:gdLst/>
            <a:ahLst/>
            <a:cxnLst/>
            <a:rect l="l" t="t" r="r" b="b"/>
            <a:pathLst>
              <a:path w="4769527" h="2754402">
                <a:moveTo>
                  <a:pt x="0" y="0"/>
                </a:moveTo>
                <a:lnTo>
                  <a:pt x="4769528" y="0"/>
                </a:lnTo>
                <a:lnTo>
                  <a:pt x="4769528" y="2754403"/>
                </a:lnTo>
                <a:lnTo>
                  <a:pt x="0" y="2754403"/>
                </a:lnTo>
                <a:lnTo>
                  <a:pt x="0" y="0"/>
                </a:lnTo>
                <a:close/>
              </a:path>
            </a:pathLst>
          </a:custGeom>
          <a:blipFill>
            <a:blip r:embed="rId2"/>
            <a:stretch>
              <a:fillRect/>
            </a:stretch>
          </a:blipFill>
        </p:spPr>
      </p:sp>
      <p:grpSp>
        <p:nvGrpSpPr>
          <p:cNvPr id="3" name="Group 3"/>
          <p:cNvGrpSpPr>
            <a:grpSpLocks noGrp="1" noUngrp="1" noRot="1" noMove="1" noResize="1"/>
          </p:cNvGrpSpPr>
          <p:nvPr/>
        </p:nvGrpSpPr>
        <p:grpSpPr>
          <a:xfrm>
            <a:off x="-1" y="2506211"/>
            <a:ext cx="12923908" cy="3649885"/>
            <a:chOff x="0" y="0"/>
            <a:chExt cx="3465347" cy="961263"/>
          </a:xfrm>
        </p:grpSpPr>
        <p:sp>
          <p:nvSpPr>
            <p:cNvPr id="4" name="Freeform 4"/>
            <p:cNvSpPr>
              <a:spLocks noGrp="1" noRot="1" noMove="1" noResize="1" noEditPoints="1" noAdjustHandles="1" noChangeArrowheads="1" noChangeShapeType="1"/>
            </p:cNvSpPr>
            <p:nvPr/>
          </p:nvSpPr>
          <p:spPr>
            <a:xfrm>
              <a:off x="0" y="0"/>
              <a:ext cx="3465347" cy="961263"/>
            </a:xfrm>
            <a:custGeom>
              <a:avLst/>
              <a:gdLst/>
              <a:ahLst/>
              <a:cxnLst/>
              <a:rect l="l" t="t" r="r" b="b"/>
              <a:pathLst>
                <a:path w="3465347" h="961263">
                  <a:moveTo>
                    <a:pt x="3465347" y="0"/>
                  </a:moveTo>
                  <a:lnTo>
                    <a:pt x="3465347" y="961263"/>
                  </a:lnTo>
                  <a:lnTo>
                    <a:pt x="0" y="961263"/>
                  </a:lnTo>
                  <a:lnTo>
                    <a:pt x="0" y="0"/>
                  </a:lnTo>
                  <a:close/>
                </a:path>
              </a:pathLst>
            </a:custGeom>
            <a:solidFill>
              <a:srgbClr val="FFFFFF"/>
            </a:solidFill>
          </p:spPr>
        </p:sp>
        <p:sp>
          <p:nvSpPr>
            <p:cNvPr id="5" name="TextBox 5"/>
            <p:cNvSpPr txBox="1">
              <a:spLocks noGrp="1" noRot="1" noMove="1" noResize="1" noEditPoints="1" noAdjustHandles="1" noChangeArrowheads="1" noChangeShapeType="1"/>
            </p:cNvSpPr>
            <p:nvPr/>
          </p:nvSpPr>
          <p:spPr>
            <a:xfrm>
              <a:off x="0" y="-47625"/>
              <a:ext cx="3465347" cy="1008888"/>
            </a:xfrm>
            <a:prstGeom prst="rect">
              <a:avLst/>
            </a:prstGeom>
          </p:spPr>
          <p:txBody>
            <a:bodyPr lIns="50800" tIns="50800" rIns="50800" bIns="50800" rtlCol="0" anchor="ctr"/>
            <a:lstStyle/>
            <a:p>
              <a:pPr algn="ctr">
                <a:lnSpc>
                  <a:spcPts val="2729"/>
                </a:lnSpc>
              </a:pPr>
              <a:endParaRPr sz="1600"/>
            </a:p>
          </p:txBody>
        </p:sp>
      </p:grpSp>
      <p:grpSp>
        <p:nvGrpSpPr>
          <p:cNvPr id="6" name="Group 6"/>
          <p:cNvGrpSpPr>
            <a:grpSpLocks noGrp="1" noUngrp="1" noRot="1" noMove="1" noResize="1"/>
          </p:cNvGrpSpPr>
          <p:nvPr/>
        </p:nvGrpSpPr>
        <p:grpSpPr>
          <a:xfrm rot="20308050">
            <a:off x="11300647" y="-71388"/>
            <a:ext cx="5782974" cy="7662483"/>
            <a:chOff x="0" y="0"/>
            <a:chExt cx="4909981" cy="5024623"/>
          </a:xfrm>
        </p:grpSpPr>
        <p:sp>
          <p:nvSpPr>
            <p:cNvPr id="7" name="Freeform 7"/>
            <p:cNvSpPr>
              <a:spLocks noGrp="1" noRot="1" noMove="1" noResize="1" noEditPoints="1" noAdjustHandles="1" noChangeArrowheads="1" noChangeShapeType="1"/>
            </p:cNvSpPr>
            <p:nvPr/>
          </p:nvSpPr>
          <p:spPr>
            <a:xfrm>
              <a:off x="0" y="0"/>
              <a:ext cx="4909981" cy="5024623"/>
            </a:xfrm>
            <a:custGeom>
              <a:avLst/>
              <a:gdLst/>
              <a:ahLst/>
              <a:cxnLst/>
              <a:rect l="l" t="t" r="r" b="b"/>
              <a:pathLst>
                <a:path w="4909981" h="5024623">
                  <a:moveTo>
                    <a:pt x="2454990" y="0"/>
                  </a:moveTo>
                  <a:cubicBezTo>
                    <a:pt x="1099137" y="0"/>
                    <a:pt x="0" y="1124800"/>
                    <a:pt x="0" y="2512312"/>
                  </a:cubicBezTo>
                  <a:cubicBezTo>
                    <a:pt x="0" y="3899823"/>
                    <a:pt x="1099137" y="5024623"/>
                    <a:pt x="2454990" y="5024623"/>
                  </a:cubicBezTo>
                  <a:cubicBezTo>
                    <a:pt x="3810844" y="5024623"/>
                    <a:pt x="4909981" y="3899823"/>
                    <a:pt x="4909981" y="2512312"/>
                  </a:cubicBezTo>
                  <a:cubicBezTo>
                    <a:pt x="4909981" y="1124800"/>
                    <a:pt x="3810844" y="0"/>
                    <a:pt x="2454990" y="0"/>
                  </a:cubicBezTo>
                  <a:close/>
                </a:path>
              </a:pathLst>
            </a:custGeom>
            <a:solidFill>
              <a:srgbClr val="753BBD"/>
            </a:solidFill>
          </p:spPr>
          <p:txBody>
            <a:bodyPr/>
            <a:lstStyle/>
            <a:p>
              <a:endParaRPr lang="en-US" dirty="0"/>
            </a:p>
          </p:txBody>
        </p:sp>
        <p:sp>
          <p:nvSpPr>
            <p:cNvPr id="8" name="TextBox 8"/>
            <p:cNvSpPr txBox="1">
              <a:spLocks noGrp="1" noRot="1" noMove="1" noResize="1" noEditPoints="1" noAdjustHandles="1" noChangeArrowheads="1" noChangeShapeType="1"/>
            </p:cNvSpPr>
            <p:nvPr/>
          </p:nvSpPr>
          <p:spPr>
            <a:xfrm>
              <a:off x="460311" y="423433"/>
              <a:ext cx="3989360" cy="4130131"/>
            </a:xfrm>
            <a:prstGeom prst="rect">
              <a:avLst/>
            </a:prstGeom>
          </p:spPr>
          <p:txBody>
            <a:bodyPr lIns="50800" tIns="50800" rIns="50800" bIns="50800" rtlCol="0" anchor="ctr"/>
            <a:lstStyle/>
            <a:p>
              <a:pPr algn="ctr">
                <a:lnSpc>
                  <a:spcPts val="2729"/>
                </a:lnSpc>
              </a:pPr>
              <a:endParaRPr/>
            </a:p>
          </p:txBody>
        </p:sp>
      </p:grpSp>
      <p:sp>
        <p:nvSpPr>
          <p:cNvPr id="9" name="TextBox 9"/>
          <p:cNvSpPr txBox="1">
            <a:spLocks noGrp="1" noRot="1" noMove="1" noResize="1" noEditPoints="1" noAdjustHandles="1" noChangeArrowheads="1" noChangeShapeType="1"/>
          </p:cNvSpPr>
          <p:nvPr/>
        </p:nvSpPr>
        <p:spPr>
          <a:xfrm>
            <a:off x="527616" y="2768516"/>
            <a:ext cx="9074452" cy="3323987"/>
          </a:xfrm>
          <a:prstGeom prst="rect">
            <a:avLst/>
          </a:prstGeom>
        </p:spPr>
        <p:txBody>
          <a:bodyPr lIns="0" tIns="0" rIns="0" bIns="0" rtlCol="0" anchor="t">
            <a:spAutoFit/>
          </a:bodyPr>
          <a:lstStyle/>
          <a:p>
            <a:pPr algn="l">
              <a:spcBef>
                <a:spcPct val="0"/>
              </a:spcBef>
            </a:pPr>
            <a:r>
              <a:rPr lang="en-US" sz="5400" b="1" dirty="0">
                <a:solidFill>
                  <a:srgbClr val="753BBD"/>
                </a:solidFill>
                <a:latin typeface="Lato Heavy"/>
                <a:ea typeface="Lato Heavy"/>
                <a:cs typeface="Lato Heavy"/>
                <a:sym typeface="Lato Heavy"/>
              </a:rPr>
              <a:t>Reimagining the Admissions Application Experience Through Human-Centered Design</a:t>
            </a:r>
          </a:p>
        </p:txBody>
      </p:sp>
      <p:sp>
        <p:nvSpPr>
          <p:cNvPr id="10" name="Freeform 10"/>
          <p:cNvSpPr>
            <a:spLocks noGrp="1" noRot="1" noChangeAspect="1" noMove="1" noResize="1" noEditPoints="1" noAdjustHandles="1" noChangeArrowheads="1" noChangeShapeType="1"/>
          </p:cNvSpPr>
          <p:nvPr/>
        </p:nvSpPr>
        <p:spPr>
          <a:xfrm>
            <a:off x="10173525" y="0"/>
            <a:ext cx="8114475" cy="7878522"/>
          </a:xfrm>
          <a:prstGeom prst="rect">
            <a:avLst/>
          </a:prstGeom>
          <a:blipFill>
            <a:blip r:embed="rId3">
              <a:alphaModFix amt="24000"/>
            </a:blip>
            <a:stretch>
              <a:fillRect t="-12590" r="-19519" b="-1121"/>
            </a:stretch>
          </a:blipFill>
        </p:spPr>
        <p:txBody>
          <a:bodyPr/>
          <a:lstStyle/>
          <a:p>
            <a:endParaRPr lang="en-US" dirty="0"/>
          </a:p>
        </p:txBody>
      </p:sp>
      <p:grpSp>
        <p:nvGrpSpPr>
          <p:cNvPr id="12" name="Group 12"/>
          <p:cNvGrpSpPr>
            <a:grpSpLocks noGrp="1" noUngrp="1" noRot="1" noMove="1" noResize="1"/>
          </p:cNvGrpSpPr>
          <p:nvPr/>
        </p:nvGrpSpPr>
        <p:grpSpPr>
          <a:xfrm>
            <a:off x="-1" y="9940067"/>
            <a:ext cx="18288001" cy="346933"/>
            <a:chOff x="0" y="0"/>
            <a:chExt cx="5058367" cy="961263"/>
          </a:xfrm>
        </p:grpSpPr>
        <p:sp>
          <p:nvSpPr>
            <p:cNvPr id="13" name="Freeform 13"/>
            <p:cNvSpPr>
              <a:spLocks noGrp="1" noRot="1" noMove="1" noResize="1" noEditPoints="1" noAdjustHandles="1" noChangeArrowheads="1" noChangeShapeType="1"/>
            </p:cNvSpPr>
            <p:nvPr/>
          </p:nvSpPr>
          <p:spPr>
            <a:xfrm>
              <a:off x="0" y="0"/>
              <a:ext cx="5058366" cy="961263"/>
            </a:xfrm>
            <a:custGeom>
              <a:avLst/>
              <a:gdLst/>
              <a:ahLst/>
              <a:cxnLst/>
              <a:rect l="l" t="t" r="r" b="b"/>
              <a:pathLst>
                <a:path w="5058366" h="961263">
                  <a:moveTo>
                    <a:pt x="5058366" y="0"/>
                  </a:moveTo>
                  <a:lnTo>
                    <a:pt x="5058366" y="961263"/>
                  </a:lnTo>
                  <a:lnTo>
                    <a:pt x="0" y="961263"/>
                  </a:lnTo>
                  <a:lnTo>
                    <a:pt x="0" y="0"/>
                  </a:lnTo>
                  <a:close/>
                </a:path>
              </a:pathLst>
            </a:custGeom>
            <a:solidFill>
              <a:srgbClr val="F6B221"/>
            </a:solidFill>
          </p:spPr>
        </p:sp>
        <p:sp>
          <p:nvSpPr>
            <p:cNvPr id="14" name="TextBox 14"/>
            <p:cNvSpPr txBox="1">
              <a:spLocks noGrp="1" noRot="1" noMove="1" noResize="1" noEditPoints="1" noAdjustHandles="1" noChangeArrowheads="1" noChangeShapeType="1"/>
            </p:cNvSpPr>
            <p:nvPr/>
          </p:nvSpPr>
          <p:spPr>
            <a:xfrm>
              <a:off x="0" y="-47625"/>
              <a:ext cx="5058367" cy="1008888"/>
            </a:xfrm>
            <a:prstGeom prst="rect">
              <a:avLst/>
            </a:prstGeom>
          </p:spPr>
          <p:txBody>
            <a:bodyPr lIns="50800" tIns="50800" rIns="50800" bIns="50800" rtlCol="0" anchor="ctr"/>
            <a:lstStyle/>
            <a:p>
              <a:pPr algn="ctr">
                <a:lnSpc>
                  <a:spcPts val="2729"/>
                </a:lnSpc>
              </a:pPr>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Grp="1" noUngrp="1" noRot="1" noMove="1" noResize="1"/>
          </p:cNvGrpSpPr>
          <p:nvPr/>
        </p:nvGrpSpPr>
        <p:grpSpPr>
          <a:xfrm>
            <a:off x="1" y="9624799"/>
            <a:ext cx="18288000" cy="1038543"/>
            <a:chOff x="0" y="0"/>
            <a:chExt cx="5494554" cy="269767"/>
          </a:xfrm>
        </p:grpSpPr>
        <p:sp>
          <p:nvSpPr>
            <p:cNvPr id="3" name="Freeform 3"/>
            <p:cNvSpPr>
              <a:spLocks noGrp="1" noRot="1" noMove="1" noResize="1" noEditPoints="1" noAdjustHandles="1" noChangeArrowheads="1" noChangeShapeType="1"/>
            </p:cNvSpPr>
            <p:nvPr/>
          </p:nvSpPr>
          <p:spPr>
            <a:xfrm>
              <a:off x="0" y="0"/>
              <a:ext cx="5494554" cy="269767"/>
            </a:xfrm>
            <a:custGeom>
              <a:avLst/>
              <a:gdLst/>
              <a:ahLst/>
              <a:cxnLst/>
              <a:rect l="l" t="t" r="r" b="b"/>
              <a:pathLst>
                <a:path w="5494554" h="269767">
                  <a:moveTo>
                    <a:pt x="5494554" y="0"/>
                  </a:moveTo>
                  <a:lnTo>
                    <a:pt x="5494554" y="269767"/>
                  </a:lnTo>
                  <a:lnTo>
                    <a:pt x="0" y="269767"/>
                  </a:lnTo>
                  <a:lnTo>
                    <a:pt x="0" y="0"/>
                  </a:lnTo>
                  <a:close/>
                </a:path>
              </a:pathLst>
            </a:custGeom>
            <a:solidFill>
              <a:srgbClr val="753BBD"/>
            </a:solidFill>
          </p:spPr>
        </p:sp>
        <p:sp>
          <p:nvSpPr>
            <p:cNvPr id="4" name="TextBox 4"/>
            <p:cNvSpPr txBox="1">
              <a:spLocks noGrp="1" noRot="1" noMove="1" noResize="1" noEditPoints="1" noAdjustHandles="1" noChangeArrowheads="1" noChangeShapeType="1"/>
            </p:cNvSpPr>
            <p:nvPr/>
          </p:nvSpPr>
          <p:spPr>
            <a:xfrm>
              <a:off x="0" y="-47625"/>
              <a:ext cx="5494554" cy="317392"/>
            </a:xfrm>
            <a:prstGeom prst="rect">
              <a:avLst/>
            </a:prstGeom>
          </p:spPr>
          <p:txBody>
            <a:bodyPr lIns="50800" tIns="50800" rIns="50800" bIns="50800" rtlCol="0" anchor="ctr"/>
            <a:lstStyle/>
            <a:p>
              <a:pPr algn="ctr">
                <a:lnSpc>
                  <a:spcPts val="2729"/>
                </a:lnSpc>
              </a:pPr>
              <a:endParaRPr/>
            </a:p>
          </p:txBody>
        </p:sp>
      </p:grpSp>
      <p:sp>
        <p:nvSpPr>
          <p:cNvPr id="5" name="Freeform 5"/>
          <p:cNvSpPr>
            <a:spLocks noGrp="1" noRot="1" noMove="1" noResize="1" noEditPoints="1" noAdjustHandles="1" noChangeArrowheads="1" noChangeShapeType="1"/>
          </p:cNvSpPr>
          <p:nvPr/>
        </p:nvSpPr>
        <p:spPr>
          <a:xfrm>
            <a:off x="15066726" y="8426271"/>
            <a:ext cx="2881486" cy="1664058"/>
          </a:xfrm>
          <a:custGeom>
            <a:avLst/>
            <a:gdLst/>
            <a:ahLst/>
            <a:cxnLst/>
            <a:rect l="l" t="t" r="r" b="b"/>
            <a:pathLst>
              <a:path w="2881486" h="1664058">
                <a:moveTo>
                  <a:pt x="0" y="0"/>
                </a:moveTo>
                <a:lnTo>
                  <a:pt x="2881486" y="0"/>
                </a:lnTo>
                <a:lnTo>
                  <a:pt x="2881486" y="1664058"/>
                </a:lnTo>
                <a:lnTo>
                  <a:pt x="0" y="1664058"/>
                </a:lnTo>
                <a:lnTo>
                  <a:pt x="0" y="0"/>
                </a:lnTo>
                <a:close/>
              </a:path>
            </a:pathLst>
          </a:custGeom>
          <a:blipFill>
            <a:blip r:embed="rId2"/>
            <a:stretch>
              <a:fillRect/>
            </a:stretch>
          </a:blipFill>
        </p:spPr>
      </p:sp>
      <p:sp>
        <p:nvSpPr>
          <p:cNvPr id="6" name="TextBox 6"/>
          <p:cNvSpPr txBox="1"/>
          <p:nvPr/>
        </p:nvSpPr>
        <p:spPr>
          <a:xfrm>
            <a:off x="527616" y="425858"/>
            <a:ext cx="7854384" cy="971804"/>
          </a:xfrm>
          <a:prstGeom prst="rect">
            <a:avLst/>
          </a:prstGeom>
        </p:spPr>
        <p:txBody>
          <a:bodyPr wrap="square" lIns="0" tIns="0" rIns="0" bIns="0" rtlCol="0" anchor="t">
            <a:spAutoFit/>
          </a:bodyPr>
          <a:lstStyle/>
          <a:p>
            <a:pPr algn="l">
              <a:lnSpc>
                <a:spcPts val="8400"/>
              </a:lnSpc>
              <a:spcBef>
                <a:spcPct val="0"/>
              </a:spcBef>
            </a:pPr>
            <a:r>
              <a:rPr lang="en-US" sz="6000" dirty="0">
                <a:solidFill>
                  <a:srgbClr val="753BBD"/>
                </a:solidFill>
                <a:latin typeface="Lato Heavy"/>
                <a:ea typeface="Lato Heavy"/>
                <a:cs typeface="Lato Heavy"/>
                <a:sym typeface="Lato Heavy"/>
              </a:rPr>
              <a:t>Introduction</a:t>
            </a:r>
          </a:p>
        </p:txBody>
      </p:sp>
      <p:sp>
        <p:nvSpPr>
          <p:cNvPr id="8" name="TextBox 8"/>
          <p:cNvSpPr txBox="1"/>
          <p:nvPr/>
        </p:nvSpPr>
        <p:spPr>
          <a:xfrm>
            <a:off x="3962400" y="2824162"/>
            <a:ext cx="13985812" cy="2744277"/>
          </a:xfrm>
          <a:prstGeom prst="rect">
            <a:avLst/>
          </a:prstGeom>
        </p:spPr>
        <p:txBody>
          <a:bodyPr wrap="square" lIns="0" tIns="0" rIns="0" bIns="0" rtlCol="0" anchor="t">
            <a:spAutoFit/>
          </a:bodyPr>
          <a:lstStyle/>
          <a:p>
            <a:pPr marL="647700" lvl="1" indent="-323850" algn="l">
              <a:lnSpc>
                <a:spcPts val="7500"/>
              </a:lnSpc>
              <a:buFont typeface="Arial"/>
              <a:buChar char="•"/>
            </a:pPr>
            <a:r>
              <a:rPr lang="en-US" sz="3000" dirty="0">
                <a:solidFill>
                  <a:srgbClr val="000000"/>
                </a:solidFill>
                <a:latin typeface="Noto Serif Ethiopic Semi Condensed Medium"/>
                <a:ea typeface="Noto Serif Ethiopic Semi Condensed Medium"/>
                <a:cs typeface="Noto Serif Ethiopic Semi Condensed Medium"/>
                <a:sym typeface="Noto Serif Ethiopic Semi Condensed Medium"/>
              </a:rPr>
              <a:t>Jake Barber, Manager of Admissions Technical Operations</a:t>
            </a:r>
          </a:p>
          <a:p>
            <a:pPr marL="647700" lvl="1" indent="-323850" algn="l">
              <a:lnSpc>
                <a:spcPts val="7500"/>
              </a:lnSpc>
              <a:buFont typeface="Arial"/>
              <a:buChar char="•"/>
            </a:pPr>
            <a:r>
              <a:rPr lang="en-US" sz="3000" dirty="0">
                <a:solidFill>
                  <a:srgbClr val="000000"/>
                </a:solidFill>
                <a:latin typeface="Noto Serif Ethiopic Semi Condensed Medium"/>
                <a:ea typeface="Noto Serif Ethiopic Semi Condensed Medium"/>
                <a:cs typeface="Noto Serif Ethiopic Semi Condensed Medium"/>
                <a:sym typeface="Noto Serif Ethiopic Semi Condensed Medium"/>
              </a:rPr>
              <a:t>Joliet Junior College</a:t>
            </a:r>
          </a:p>
          <a:p>
            <a:pPr marL="1104900" lvl="2" indent="-323850">
              <a:lnSpc>
                <a:spcPts val="7500"/>
              </a:lnSpc>
              <a:buFont typeface="Arial"/>
              <a:buChar char="•"/>
            </a:pPr>
            <a:r>
              <a:rPr lang="en-US" sz="3000" dirty="0">
                <a:solidFill>
                  <a:srgbClr val="000000"/>
                </a:solidFill>
                <a:latin typeface="Noto Serif Ethiopic Semi Condensed Medium"/>
                <a:ea typeface="Noto Serif Ethiopic Semi Condensed Medium"/>
                <a:cs typeface="Noto Serif Ethiopic Semi Condensed Medium"/>
                <a:sym typeface="Noto Serif Ethiopic Semi Condensed Medium"/>
              </a:rPr>
              <a:t>Public Community College</a:t>
            </a:r>
          </a:p>
        </p:txBody>
      </p:sp>
      <p:sp>
        <p:nvSpPr>
          <p:cNvPr id="9" name="Freeform 9"/>
          <p:cNvSpPr>
            <a:spLocks noGrp="1" noRot="1" noMove="1" noResize="1" noEditPoints="1" noAdjustHandles="1" noChangeArrowheads="1" noChangeShapeType="1"/>
          </p:cNvSpPr>
          <p:nvPr/>
        </p:nvSpPr>
        <p:spPr>
          <a:xfrm>
            <a:off x="0" y="2591322"/>
            <a:ext cx="4093328" cy="7033477"/>
          </a:xfrm>
          <a:custGeom>
            <a:avLst/>
            <a:gdLst/>
            <a:ahLst/>
            <a:cxnLst/>
            <a:rect l="l" t="t" r="r" b="b"/>
            <a:pathLst>
              <a:path w="4093328" h="7033477">
                <a:moveTo>
                  <a:pt x="0" y="0"/>
                </a:moveTo>
                <a:lnTo>
                  <a:pt x="4093328" y="0"/>
                </a:lnTo>
                <a:lnTo>
                  <a:pt x="4093328" y="7033477"/>
                </a:lnTo>
                <a:lnTo>
                  <a:pt x="0" y="7033477"/>
                </a:lnTo>
                <a:lnTo>
                  <a:pt x="0" y="0"/>
                </a:lnTo>
                <a:close/>
              </a:path>
            </a:pathLst>
          </a:custGeom>
          <a:blipFill>
            <a:blip r:embed="rId2">
              <a:alphaModFix amt="15000"/>
            </a:blip>
            <a:stretch>
              <a:fillRect l="-242498" b="-15111"/>
            </a:stretch>
          </a:blipFill>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753BBD"/>
        </a:solidFill>
        <a:effectLst/>
      </p:bgPr>
    </p:bg>
    <p:spTree>
      <p:nvGrpSpPr>
        <p:cNvPr id="1" name=""/>
        <p:cNvGrpSpPr/>
        <p:nvPr/>
      </p:nvGrpSpPr>
      <p:grpSpPr>
        <a:xfrm>
          <a:off x="0" y="0"/>
          <a:ext cx="0" cy="0"/>
          <a:chOff x="0" y="0"/>
          <a:chExt cx="0" cy="0"/>
        </a:xfrm>
      </p:grpSpPr>
      <p:sp>
        <p:nvSpPr>
          <p:cNvPr id="2" name="Freeform 2"/>
          <p:cNvSpPr>
            <a:spLocks noGrp="1" noRot="1" noMove="1" noResize="1" noEditPoints="1" noAdjustHandles="1" noChangeArrowheads="1" noChangeShapeType="1"/>
          </p:cNvSpPr>
          <p:nvPr/>
        </p:nvSpPr>
        <p:spPr>
          <a:xfrm>
            <a:off x="5132727" y="1"/>
            <a:ext cx="13155274" cy="10287000"/>
          </a:xfrm>
          <a:custGeom>
            <a:avLst/>
            <a:gdLst/>
            <a:ahLst/>
            <a:cxnLst/>
            <a:rect l="l" t="t" r="r" b="b"/>
            <a:pathLst>
              <a:path w="15108469" h="13956449">
                <a:moveTo>
                  <a:pt x="0" y="0"/>
                </a:moveTo>
                <a:lnTo>
                  <a:pt x="15108469" y="0"/>
                </a:lnTo>
                <a:lnTo>
                  <a:pt x="15108469" y="13956449"/>
                </a:lnTo>
                <a:lnTo>
                  <a:pt x="0" y="13956449"/>
                </a:lnTo>
                <a:lnTo>
                  <a:pt x="0" y="0"/>
                </a:lnTo>
                <a:close/>
              </a:path>
            </a:pathLst>
          </a:custGeom>
          <a:blipFill>
            <a:blip r:embed="rId2">
              <a:alphaModFix amt="15000"/>
            </a:blip>
            <a:stretch>
              <a:fillRect l="1" t="-3571" r="-14848" b="-32100"/>
            </a:stretch>
          </a:blipFill>
        </p:spPr>
      </p:sp>
      <p:grpSp>
        <p:nvGrpSpPr>
          <p:cNvPr id="3" name="Group 3"/>
          <p:cNvGrpSpPr>
            <a:grpSpLocks noGrp="1" noUngrp="1" noRot="1" noMove="1" noResize="1"/>
          </p:cNvGrpSpPr>
          <p:nvPr/>
        </p:nvGrpSpPr>
        <p:grpSpPr>
          <a:xfrm>
            <a:off x="0" y="0"/>
            <a:ext cx="10265452" cy="10287000"/>
            <a:chOff x="0" y="0"/>
            <a:chExt cx="2703658" cy="2709333"/>
          </a:xfrm>
        </p:grpSpPr>
        <p:sp>
          <p:nvSpPr>
            <p:cNvPr id="4" name="Freeform 4"/>
            <p:cNvSpPr>
              <a:spLocks noGrp="1" noRot="1" noMove="1" noResize="1" noEditPoints="1" noAdjustHandles="1" noChangeArrowheads="1" noChangeShapeType="1"/>
            </p:cNvSpPr>
            <p:nvPr/>
          </p:nvSpPr>
          <p:spPr>
            <a:xfrm>
              <a:off x="0" y="0"/>
              <a:ext cx="2703658" cy="2709333"/>
            </a:xfrm>
            <a:custGeom>
              <a:avLst/>
              <a:gdLst/>
              <a:ahLst/>
              <a:cxnLst/>
              <a:rect l="l" t="t" r="r" b="b"/>
              <a:pathLst>
                <a:path w="2703658" h="2709333">
                  <a:moveTo>
                    <a:pt x="0" y="0"/>
                  </a:moveTo>
                  <a:lnTo>
                    <a:pt x="2703658" y="0"/>
                  </a:lnTo>
                  <a:lnTo>
                    <a:pt x="2703658" y="2709333"/>
                  </a:lnTo>
                  <a:lnTo>
                    <a:pt x="0" y="2709333"/>
                  </a:lnTo>
                  <a:close/>
                </a:path>
              </a:pathLst>
            </a:custGeom>
            <a:solidFill>
              <a:srgbClr val="FFFFFF"/>
            </a:solidFill>
          </p:spPr>
        </p:sp>
        <p:sp>
          <p:nvSpPr>
            <p:cNvPr id="5" name="TextBox 5"/>
            <p:cNvSpPr txBox="1">
              <a:spLocks noGrp="1" noRot="1" noMove="1" noResize="1" noEditPoints="1" noAdjustHandles="1" noChangeArrowheads="1" noChangeShapeType="1"/>
            </p:cNvSpPr>
            <p:nvPr/>
          </p:nvSpPr>
          <p:spPr>
            <a:xfrm>
              <a:off x="0" y="-47625"/>
              <a:ext cx="2703658" cy="2756958"/>
            </a:xfrm>
            <a:prstGeom prst="rect">
              <a:avLst/>
            </a:prstGeom>
          </p:spPr>
          <p:txBody>
            <a:bodyPr lIns="50800" tIns="50800" rIns="50800" bIns="50800" rtlCol="0" anchor="ctr"/>
            <a:lstStyle/>
            <a:p>
              <a:pPr algn="ctr">
                <a:lnSpc>
                  <a:spcPts val="2729"/>
                </a:lnSpc>
              </a:pPr>
              <a:endParaRPr/>
            </a:p>
          </p:txBody>
        </p:sp>
      </p:grpSp>
      <p:sp>
        <p:nvSpPr>
          <p:cNvPr id="6" name="TextBox 6"/>
          <p:cNvSpPr txBox="1">
            <a:spLocks noGrp="1" noRot="1" noMove="1" noResize="1" noEditPoints="1" noAdjustHandles="1" noChangeArrowheads="1" noChangeShapeType="1"/>
          </p:cNvSpPr>
          <p:nvPr/>
        </p:nvSpPr>
        <p:spPr>
          <a:xfrm>
            <a:off x="527616" y="425858"/>
            <a:ext cx="9530784" cy="971804"/>
          </a:xfrm>
          <a:prstGeom prst="rect">
            <a:avLst/>
          </a:prstGeom>
        </p:spPr>
        <p:txBody>
          <a:bodyPr wrap="square" lIns="0" tIns="0" rIns="0" bIns="0" rtlCol="0" anchor="t">
            <a:spAutoFit/>
          </a:bodyPr>
          <a:lstStyle/>
          <a:p>
            <a:pPr algn="l">
              <a:lnSpc>
                <a:spcPts val="8400"/>
              </a:lnSpc>
              <a:spcBef>
                <a:spcPct val="0"/>
              </a:spcBef>
            </a:pPr>
            <a:r>
              <a:rPr lang="en-US" sz="6000" dirty="0">
                <a:solidFill>
                  <a:srgbClr val="753BBD"/>
                </a:solidFill>
                <a:latin typeface="Lato Heavy"/>
                <a:ea typeface="Lato Heavy"/>
                <a:cs typeface="Lato Heavy"/>
                <a:sym typeface="Lato Heavy"/>
              </a:rPr>
              <a:t>Session Overview</a:t>
            </a:r>
          </a:p>
        </p:txBody>
      </p:sp>
      <p:sp>
        <p:nvSpPr>
          <p:cNvPr id="8" name="TextBox 8"/>
          <p:cNvSpPr txBox="1"/>
          <p:nvPr/>
        </p:nvSpPr>
        <p:spPr>
          <a:xfrm>
            <a:off x="527616" y="2400300"/>
            <a:ext cx="8921184" cy="5299656"/>
          </a:xfrm>
          <a:prstGeom prst="rect">
            <a:avLst/>
          </a:prstGeom>
        </p:spPr>
        <p:txBody>
          <a:bodyPr wrap="square" lIns="0" tIns="0" rIns="0" bIns="0" rtlCol="0" anchor="t">
            <a:spAutoFit/>
          </a:bodyPr>
          <a:lstStyle/>
          <a:p>
            <a:pPr algn="l"/>
            <a:r>
              <a:rPr lang="en-US" sz="3200" dirty="0">
                <a:solidFill>
                  <a:srgbClr val="000000"/>
                </a:solidFill>
                <a:latin typeface="Noto Serif Ethiopic Semi Condensed Medium" panose="020B0604020202020204" charset="0"/>
                <a:ea typeface="Noto Serif Ethiopic Semi Condensed Medium"/>
                <a:cs typeface="Noto Serif Ethiopic Semi Condensed Medium"/>
                <a:sym typeface="Noto Serif Ethiopic Semi Condensed Medium"/>
              </a:rPr>
              <a:t>Admissions applications are often one of the first and most critical interactions prospective students have with an institution. Yet many application processes are built around systems and policies rather than the people navigating them. This session explores how human-centered design (HCD) can transform the admissions application experience by placing applicant needs, behaviors, and emotions at the core of decision-making.</a:t>
            </a:r>
          </a:p>
          <a:p>
            <a:pPr algn="l">
              <a:lnSpc>
                <a:spcPts val="2821"/>
              </a:lnSpc>
              <a:spcBef>
                <a:spcPct val="0"/>
              </a:spcBef>
            </a:pPr>
            <a:endParaRPr lang="en-US" sz="3200" dirty="0">
              <a:solidFill>
                <a:srgbClr val="000000"/>
              </a:solidFill>
              <a:latin typeface="Noto Serif Ethiopic Semi Condensed Medium" panose="020B0604020202020204" charset="0"/>
              <a:ea typeface="Noto Serif Ethiopic Semi Condensed Medium"/>
              <a:cs typeface="Noto Serif Ethiopic Semi Condensed Medium"/>
              <a:sym typeface="Noto Serif Ethiopic Semi Condensed Medium"/>
            </a:endParaRPr>
          </a:p>
        </p:txBody>
      </p:sp>
    </p:spTree>
    <p:extLst>
      <p:ext uri="{BB962C8B-B14F-4D97-AF65-F5344CB8AC3E}">
        <p14:creationId xmlns:p14="http://schemas.microsoft.com/office/powerpoint/2010/main" val="9853284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753BBD"/>
        </a:solidFill>
        <a:effectLst/>
      </p:bgPr>
    </p:bg>
    <p:spTree>
      <p:nvGrpSpPr>
        <p:cNvPr id="1" name=""/>
        <p:cNvGrpSpPr/>
        <p:nvPr/>
      </p:nvGrpSpPr>
      <p:grpSpPr>
        <a:xfrm>
          <a:off x="0" y="0"/>
          <a:ext cx="0" cy="0"/>
          <a:chOff x="0" y="0"/>
          <a:chExt cx="0" cy="0"/>
        </a:xfrm>
      </p:grpSpPr>
      <p:sp>
        <p:nvSpPr>
          <p:cNvPr id="2" name="Freeform 2"/>
          <p:cNvSpPr>
            <a:spLocks noGrp="1" noRot="1" noMove="1" noResize="1" noEditPoints="1" noAdjustHandles="1" noChangeArrowheads="1" noChangeShapeType="1"/>
          </p:cNvSpPr>
          <p:nvPr/>
        </p:nvSpPr>
        <p:spPr>
          <a:xfrm>
            <a:off x="5132727" y="1"/>
            <a:ext cx="13155274" cy="10287000"/>
          </a:xfrm>
          <a:custGeom>
            <a:avLst/>
            <a:gdLst/>
            <a:ahLst/>
            <a:cxnLst/>
            <a:rect l="l" t="t" r="r" b="b"/>
            <a:pathLst>
              <a:path w="15108469" h="13956449">
                <a:moveTo>
                  <a:pt x="0" y="0"/>
                </a:moveTo>
                <a:lnTo>
                  <a:pt x="15108469" y="0"/>
                </a:lnTo>
                <a:lnTo>
                  <a:pt x="15108469" y="13956449"/>
                </a:lnTo>
                <a:lnTo>
                  <a:pt x="0" y="13956449"/>
                </a:lnTo>
                <a:lnTo>
                  <a:pt x="0" y="0"/>
                </a:lnTo>
                <a:close/>
              </a:path>
            </a:pathLst>
          </a:custGeom>
          <a:blipFill>
            <a:blip r:embed="rId2">
              <a:alphaModFix amt="15000"/>
            </a:blip>
            <a:stretch>
              <a:fillRect l="1" t="-3571" r="-14848" b="-32100"/>
            </a:stretch>
          </a:blipFill>
        </p:spPr>
      </p:sp>
      <p:grpSp>
        <p:nvGrpSpPr>
          <p:cNvPr id="3" name="Group 3"/>
          <p:cNvGrpSpPr>
            <a:grpSpLocks noGrp="1" noUngrp="1" noRot="1" noMove="1" noResize="1"/>
          </p:cNvGrpSpPr>
          <p:nvPr/>
        </p:nvGrpSpPr>
        <p:grpSpPr>
          <a:xfrm>
            <a:off x="0" y="0"/>
            <a:ext cx="10265452" cy="10287000"/>
            <a:chOff x="0" y="0"/>
            <a:chExt cx="2703658" cy="2709333"/>
          </a:xfrm>
        </p:grpSpPr>
        <p:sp>
          <p:nvSpPr>
            <p:cNvPr id="4" name="Freeform 4"/>
            <p:cNvSpPr>
              <a:spLocks noGrp="1" noRot="1" noMove="1" noResize="1" noEditPoints="1" noAdjustHandles="1" noChangeArrowheads="1" noChangeShapeType="1"/>
            </p:cNvSpPr>
            <p:nvPr/>
          </p:nvSpPr>
          <p:spPr>
            <a:xfrm>
              <a:off x="0" y="0"/>
              <a:ext cx="2703658" cy="2709333"/>
            </a:xfrm>
            <a:custGeom>
              <a:avLst/>
              <a:gdLst/>
              <a:ahLst/>
              <a:cxnLst/>
              <a:rect l="l" t="t" r="r" b="b"/>
              <a:pathLst>
                <a:path w="2703658" h="2709333">
                  <a:moveTo>
                    <a:pt x="0" y="0"/>
                  </a:moveTo>
                  <a:lnTo>
                    <a:pt x="2703658" y="0"/>
                  </a:lnTo>
                  <a:lnTo>
                    <a:pt x="2703658" y="2709333"/>
                  </a:lnTo>
                  <a:lnTo>
                    <a:pt x="0" y="2709333"/>
                  </a:lnTo>
                  <a:close/>
                </a:path>
              </a:pathLst>
            </a:custGeom>
            <a:solidFill>
              <a:srgbClr val="FFFFFF"/>
            </a:solidFill>
          </p:spPr>
        </p:sp>
        <p:sp>
          <p:nvSpPr>
            <p:cNvPr id="5" name="TextBox 5"/>
            <p:cNvSpPr txBox="1">
              <a:spLocks noGrp="1" noRot="1" noMove="1" noResize="1" noEditPoints="1" noAdjustHandles="1" noChangeArrowheads="1" noChangeShapeType="1"/>
            </p:cNvSpPr>
            <p:nvPr/>
          </p:nvSpPr>
          <p:spPr>
            <a:xfrm>
              <a:off x="0" y="-47625"/>
              <a:ext cx="2703658" cy="2756958"/>
            </a:xfrm>
            <a:prstGeom prst="rect">
              <a:avLst/>
            </a:prstGeom>
          </p:spPr>
          <p:txBody>
            <a:bodyPr lIns="50800" tIns="50800" rIns="50800" bIns="50800" rtlCol="0" anchor="ctr"/>
            <a:lstStyle/>
            <a:p>
              <a:pPr algn="ctr">
                <a:lnSpc>
                  <a:spcPts val="2729"/>
                </a:lnSpc>
              </a:pPr>
              <a:endParaRPr/>
            </a:p>
          </p:txBody>
        </p:sp>
      </p:grpSp>
      <p:sp>
        <p:nvSpPr>
          <p:cNvPr id="6" name="TextBox 6"/>
          <p:cNvSpPr txBox="1">
            <a:spLocks noGrp="1" noRot="1" noMove="1" noResize="1" noEditPoints="1" noAdjustHandles="1" noChangeArrowheads="1" noChangeShapeType="1"/>
          </p:cNvSpPr>
          <p:nvPr/>
        </p:nvSpPr>
        <p:spPr>
          <a:xfrm>
            <a:off x="527616" y="425858"/>
            <a:ext cx="9530784" cy="2049022"/>
          </a:xfrm>
          <a:prstGeom prst="rect">
            <a:avLst/>
          </a:prstGeom>
        </p:spPr>
        <p:txBody>
          <a:bodyPr wrap="square" lIns="0" tIns="0" rIns="0" bIns="0" rtlCol="0" anchor="t">
            <a:spAutoFit/>
          </a:bodyPr>
          <a:lstStyle/>
          <a:p>
            <a:pPr algn="l">
              <a:lnSpc>
                <a:spcPts val="8400"/>
              </a:lnSpc>
              <a:spcBef>
                <a:spcPct val="0"/>
              </a:spcBef>
            </a:pPr>
            <a:r>
              <a:rPr lang="en-US" sz="6000" dirty="0">
                <a:solidFill>
                  <a:srgbClr val="753BBD"/>
                </a:solidFill>
                <a:latin typeface="Lato Heavy"/>
                <a:ea typeface="Lato Heavy"/>
                <a:cs typeface="Lato Heavy"/>
                <a:sym typeface="Lato Heavy"/>
              </a:rPr>
              <a:t>What Is Human-Centered Design? </a:t>
            </a:r>
          </a:p>
        </p:txBody>
      </p:sp>
      <p:sp>
        <p:nvSpPr>
          <p:cNvPr id="8" name="TextBox 8"/>
          <p:cNvSpPr txBox="1"/>
          <p:nvPr/>
        </p:nvSpPr>
        <p:spPr>
          <a:xfrm>
            <a:off x="527616" y="3755179"/>
            <a:ext cx="8338956" cy="5012526"/>
          </a:xfrm>
          <a:prstGeom prst="rect">
            <a:avLst/>
          </a:prstGeom>
        </p:spPr>
        <p:txBody>
          <a:bodyPr lIns="0" tIns="0" rIns="0" bIns="0" rtlCol="0" anchor="t">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800" dirty="0">
                <a:solidFill>
                  <a:srgbClr val="000000"/>
                </a:solidFill>
                <a:latin typeface="Noto Serif Ethiopic Semi Condensed Medium"/>
              </a:rPr>
              <a:t>Human-Centered Design (HCD) is a problem-solving approach that uses design thinking to identify the unmet needs of a population in order to collaboratively and iteratively develop solutions.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800" dirty="0">
                <a:solidFill>
                  <a:srgbClr val="000000"/>
                </a:solidFill>
                <a:latin typeface="Noto Serif Ethiopic Semi Condensed Medium"/>
              </a:rPr>
              <a:t>In higher ed, that means designing for real students, with all their anxieties, questions, and expectations.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sz="2800" dirty="0">
              <a:solidFill>
                <a:srgbClr val="000000"/>
              </a:solidFill>
              <a:latin typeface="Noto Serif Ethiopic Semi Condensed Medium"/>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800" dirty="0">
                <a:solidFill>
                  <a:srgbClr val="000000"/>
                </a:solidFill>
                <a:latin typeface="Noto Serif Ethiopic Semi Condensed Medium"/>
                <a:hlinkClick r:id="rId3"/>
              </a:rPr>
              <a:t>Siebel Center for Design </a:t>
            </a:r>
            <a:r>
              <a:rPr lang="en-US" sz="2800" dirty="0">
                <a:solidFill>
                  <a:srgbClr val="000000"/>
                </a:solidFill>
                <a:latin typeface="Noto Serif Ethiopic Semi Condensed Medium"/>
              </a:rPr>
              <a:t>at University of Illinois Urbana-Champaign</a:t>
            </a:r>
          </a:p>
          <a:p>
            <a:pPr algn="l">
              <a:lnSpc>
                <a:spcPts val="2821"/>
              </a:lnSpc>
              <a:spcBef>
                <a:spcPct val="0"/>
              </a:spcBef>
            </a:pPr>
            <a:endParaRPr lang="en-US" sz="2800" dirty="0">
              <a:solidFill>
                <a:srgbClr val="000000"/>
              </a:solidFill>
              <a:latin typeface="Noto Serif Ethiopic Semi Condensed Medium" panose="020B0604020202020204" charset="0"/>
              <a:ea typeface="Noto Serif Ethiopic Semi Condensed Medium"/>
              <a:cs typeface="Noto Serif Ethiopic Semi Condensed Medium"/>
              <a:sym typeface="Noto Serif Ethiopic Semi Condensed Medium"/>
            </a:endParaRPr>
          </a:p>
        </p:txBody>
      </p:sp>
    </p:spTree>
    <p:extLst>
      <p:ext uri="{BB962C8B-B14F-4D97-AF65-F5344CB8AC3E}">
        <p14:creationId xmlns:p14="http://schemas.microsoft.com/office/powerpoint/2010/main" val="3360601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753BBD"/>
        </a:solidFill>
        <a:effectLst/>
      </p:bgPr>
    </p:bg>
    <p:spTree>
      <p:nvGrpSpPr>
        <p:cNvPr id="1" name=""/>
        <p:cNvGrpSpPr/>
        <p:nvPr/>
      </p:nvGrpSpPr>
      <p:grpSpPr>
        <a:xfrm>
          <a:off x="0" y="0"/>
          <a:ext cx="0" cy="0"/>
          <a:chOff x="0" y="0"/>
          <a:chExt cx="0" cy="0"/>
        </a:xfrm>
      </p:grpSpPr>
      <p:sp>
        <p:nvSpPr>
          <p:cNvPr id="2" name="Freeform 2"/>
          <p:cNvSpPr>
            <a:spLocks noGrp="1" noRot="1" noMove="1" noResize="1" noEditPoints="1" noAdjustHandles="1" noChangeArrowheads="1" noChangeShapeType="1"/>
          </p:cNvSpPr>
          <p:nvPr/>
        </p:nvSpPr>
        <p:spPr>
          <a:xfrm>
            <a:off x="5132727" y="1"/>
            <a:ext cx="13155274" cy="10287000"/>
          </a:xfrm>
          <a:custGeom>
            <a:avLst/>
            <a:gdLst/>
            <a:ahLst/>
            <a:cxnLst/>
            <a:rect l="l" t="t" r="r" b="b"/>
            <a:pathLst>
              <a:path w="15108469" h="13956449">
                <a:moveTo>
                  <a:pt x="0" y="0"/>
                </a:moveTo>
                <a:lnTo>
                  <a:pt x="15108469" y="0"/>
                </a:lnTo>
                <a:lnTo>
                  <a:pt x="15108469" y="13956449"/>
                </a:lnTo>
                <a:lnTo>
                  <a:pt x="0" y="13956449"/>
                </a:lnTo>
                <a:lnTo>
                  <a:pt x="0" y="0"/>
                </a:lnTo>
                <a:close/>
              </a:path>
            </a:pathLst>
          </a:custGeom>
          <a:blipFill>
            <a:blip r:embed="rId2">
              <a:alphaModFix amt="15000"/>
            </a:blip>
            <a:stretch>
              <a:fillRect l="1" t="-3571" r="-14848" b="-32100"/>
            </a:stretch>
          </a:blipFill>
        </p:spPr>
      </p:sp>
      <p:grpSp>
        <p:nvGrpSpPr>
          <p:cNvPr id="3" name="Group 3"/>
          <p:cNvGrpSpPr>
            <a:grpSpLocks noGrp="1" noUngrp="1" noRot="1" noMove="1" noResize="1"/>
          </p:cNvGrpSpPr>
          <p:nvPr/>
        </p:nvGrpSpPr>
        <p:grpSpPr>
          <a:xfrm>
            <a:off x="0" y="0"/>
            <a:ext cx="10265452" cy="10287000"/>
            <a:chOff x="0" y="0"/>
            <a:chExt cx="2703658" cy="2709333"/>
          </a:xfrm>
        </p:grpSpPr>
        <p:sp>
          <p:nvSpPr>
            <p:cNvPr id="4" name="Freeform 4"/>
            <p:cNvSpPr>
              <a:spLocks noGrp="1" noRot="1" noMove="1" noResize="1" noEditPoints="1" noAdjustHandles="1" noChangeArrowheads="1" noChangeShapeType="1"/>
            </p:cNvSpPr>
            <p:nvPr/>
          </p:nvSpPr>
          <p:spPr>
            <a:xfrm>
              <a:off x="0" y="0"/>
              <a:ext cx="2703658" cy="2709333"/>
            </a:xfrm>
            <a:custGeom>
              <a:avLst/>
              <a:gdLst/>
              <a:ahLst/>
              <a:cxnLst/>
              <a:rect l="l" t="t" r="r" b="b"/>
              <a:pathLst>
                <a:path w="2703658" h="2709333">
                  <a:moveTo>
                    <a:pt x="0" y="0"/>
                  </a:moveTo>
                  <a:lnTo>
                    <a:pt x="2703658" y="0"/>
                  </a:lnTo>
                  <a:lnTo>
                    <a:pt x="2703658" y="2709333"/>
                  </a:lnTo>
                  <a:lnTo>
                    <a:pt x="0" y="2709333"/>
                  </a:lnTo>
                  <a:close/>
                </a:path>
              </a:pathLst>
            </a:custGeom>
            <a:solidFill>
              <a:srgbClr val="FFFFFF"/>
            </a:solidFill>
          </p:spPr>
        </p:sp>
        <p:sp>
          <p:nvSpPr>
            <p:cNvPr id="5" name="TextBox 5"/>
            <p:cNvSpPr txBox="1">
              <a:spLocks noGrp="1" noRot="1" noMove="1" noResize="1" noEditPoints="1" noAdjustHandles="1" noChangeArrowheads="1" noChangeShapeType="1"/>
            </p:cNvSpPr>
            <p:nvPr/>
          </p:nvSpPr>
          <p:spPr>
            <a:xfrm>
              <a:off x="0" y="-47625"/>
              <a:ext cx="2703658" cy="2756958"/>
            </a:xfrm>
            <a:prstGeom prst="rect">
              <a:avLst/>
            </a:prstGeom>
          </p:spPr>
          <p:txBody>
            <a:bodyPr lIns="50800" tIns="50800" rIns="50800" bIns="50800" rtlCol="0" anchor="ctr"/>
            <a:lstStyle/>
            <a:p>
              <a:pPr algn="ctr">
                <a:lnSpc>
                  <a:spcPts val="2729"/>
                </a:lnSpc>
              </a:pPr>
              <a:endParaRPr/>
            </a:p>
          </p:txBody>
        </p:sp>
      </p:grpSp>
      <p:sp>
        <p:nvSpPr>
          <p:cNvPr id="6" name="TextBox 6"/>
          <p:cNvSpPr txBox="1">
            <a:spLocks noGrp="1" noRot="1" noMove="1" noResize="1" noEditPoints="1" noAdjustHandles="1" noChangeArrowheads="1" noChangeShapeType="1"/>
          </p:cNvSpPr>
          <p:nvPr/>
        </p:nvSpPr>
        <p:spPr>
          <a:xfrm>
            <a:off x="527616" y="425858"/>
            <a:ext cx="9530784" cy="2049022"/>
          </a:xfrm>
          <a:prstGeom prst="rect">
            <a:avLst/>
          </a:prstGeom>
        </p:spPr>
        <p:txBody>
          <a:bodyPr wrap="square" lIns="0" tIns="0" rIns="0" bIns="0" rtlCol="0" anchor="t">
            <a:spAutoFit/>
          </a:bodyPr>
          <a:lstStyle/>
          <a:p>
            <a:pPr algn="l">
              <a:lnSpc>
                <a:spcPts val="8400"/>
              </a:lnSpc>
              <a:spcBef>
                <a:spcPct val="0"/>
              </a:spcBef>
            </a:pPr>
            <a:r>
              <a:rPr lang="en-US" sz="6000" dirty="0">
                <a:solidFill>
                  <a:srgbClr val="753BBD"/>
                </a:solidFill>
                <a:latin typeface="Lato Heavy"/>
                <a:ea typeface="Lato Heavy"/>
                <a:cs typeface="Lato Heavy"/>
                <a:sym typeface="Lato Heavy"/>
              </a:rPr>
              <a:t>What Is Human-Centered Design? </a:t>
            </a:r>
          </a:p>
        </p:txBody>
      </p:sp>
      <p:sp>
        <p:nvSpPr>
          <p:cNvPr id="8" name="TextBox 8"/>
          <p:cNvSpPr txBox="1"/>
          <p:nvPr/>
        </p:nvSpPr>
        <p:spPr>
          <a:xfrm>
            <a:off x="527616" y="3755179"/>
            <a:ext cx="8338956" cy="5849165"/>
          </a:xfrm>
          <a:prstGeom prst="rect">
            <a:avLst/>
          </a:prstGeom>
        </p:spPr>
        <p:txBody>
          <a:bodyPr lIns="0" tIns="0" rIns="0" bIns="0" rtlCol="0" anchor="t">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800" dirty="0">
                <a:solidFill>
                  <a:srgbClr val="000000"/>
                </a:solidFill>
                <a:latin typeface="Noto Serif Ethiopic Semi Condensed Medium"/>
              </a:rPr>
              <a:t>The three core aspects: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sz="2800" dirty="0">
              <a:solidFill>
                <a:srgbClr val="000000"/>
              </a:solidFill>
              <a:latin typeface="Noto Serif Ethiopic Semi Condensed Medium"/>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800" dirty="0">
                <a:solidFill>
                  <a:srgbClr val="000000"/>
                </a:solidFill>
                <a:latin typeface="Noto Serif Ethiopic Semi Condensed Medium"/>
              </a:rPr>
              <a:t>Empathy</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sz="2800" dirty="0">
                <a:solidFill>
                  <a:srgbClr val="000000"/>
                </a:solidFill>
                <a:latin typeface="Noto Serif Ethiopic Semi Condensed Medium"/>
              </a:rPr>
              <a:t>Consider how a process might make a student feel (Confusion, Stress, Excitement)</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lang="en-US" sz="2800" dirty="0">
              <a:solidFill>
                <a:srgbClr val="000000"/>
              </a:solidFill>
              <a:latin typeface="Noto Serif Ethiopic Semi Condensed Medium"/>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800" dirty="0">
                <a:solidFill>
                  <a:srgbClr val="000000"/>
                </a:solidFill>
                <a:latin typeface="Noto Serif Ethiopic Semi Condensed Medium"/>
              </a:rPr>
              <a:t>Iteration</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sz="2800" dirty="0">
                <a:solidFill>
                  <a:srgbClr val="000000"/>
                </a:solidFill>
                <a:latin typeface="Noto Serif Ethiopic Semi Condensed Medium"/>
              </a:rPr>
              <a:t>Build, Test, gather feedback, and refine</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lang="en-US" sz="2800" dirty="0">
              <a:solidFill>
                <a:srgbClr val="000000"/>
              </a:solidFill>
              <a:latin typeface="Noto Serif Ethiopic Semi Condensed Medium"/>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800" dirty="0">
                <a:solidFill>
                  <a:srgbClr val="000000"/>
                </a:solidFill>
                <a:latin typeface="Noto Serif Ethiopic Semi Condensed Medium"/>
              </a:rPr>
              <a:t>Co-creation</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sz="2800" dirty="0">
                <a:solidFill>
                  <a:srgbClr val="000000"/>
                </a:solidFill>
                <a:latin typeface="Noto Serif Ethiopic Semi Condensed Medium"/>
              </a:rPr>
              <a:t>Include your key stockholders (Students, Admissions Staff, IT, Marketing, IR, ...)</a:t>
            </a:r>
          </a:p>
          <a:p>
            <a:pPr algn="l">
              <a:lnSpc>
                <a:spcPts val="2821"/>
              </a:lnSpc>
              <a:spcBef>
                <a:spcPct val="0"/>
              </a:spcBef>
            </a:pPr>
            <a:endParaRPr lang="en-US" sz="2800" dirty="0">
              <a:solidFill>
                <a:srgbClr val="000000"/>
              </a:solidFill>
              <a:latin typeface="Noto Serif Ethiopic Semi Condensed Medium" panose="020B0604020202020204" charset="0"/>
              <a:ea typeface="Noto Serif Ethiopic Semi Condensed Medium"/>
              <a:cs typeface="Noto Serif Ethiopic Semi Condensed Medium"/>
              <a:sym typeface="Noto Serif Ethiopic Semi Condensed Medium"/>
            </a:endParaRPr>
          </a:p>
        </p:txBody>
      </p:sp>
    </p:spTree>
    <p:extLst>
      <p:ext uri="{BB962C8B-B14F-4D97-AF65-F5344CB8AC3E}">
        <p14:creationId xmlns:p14="http://schemas.microsoft.com/office/powerpoint/2010/main" val="8308934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Grp="1" noUngrp="1" noRot="1" noMove="1" noResize="1"/>
          </p:cNvGrpSpPr>
          <p:nvPr/>
        </p:nvGrpSpPr>
        <p:grpSpPr>
          <a:xfrm>
            <a:off x="1" y="9624799"/>
            <a:ext cx="18288000" cy="1038543"/>
            <a:chOff x="0" y="0"/>
            <a:chExt cx="5494554" cy="269767"/>
          </a:xfrm>
        </p:grpSpPr>
        <p:sp>
          <p:nvSpPr>
            <p:cNvPr id="3" name="Freeform 3"/>
            <p:cNvSpPr>
              <a:spLocks noGrp="1" noRot="1" noMove="1" noResize="1" noEditPoints="1" noAdjustHandles="1" noChangeArrowheads="1" noChangeShapeType="1"/>
            </p:cNvSpPr>
            <p:nvPr/>
          </p:nvSpPr>
          <p:spPr>
            <a:xfrm>
              <a:off x="0" y="0"/>
              <a:ext cx="5494554" cy="269767"/>
            </a:xfrm>
            <a:custGeom>
              <a:avLst/>
              <a:gdLst/>
              <a:ahLst/>
              <a:cxnLst/>
              <a:rect l="l" t="t" r="r" b="b"/>
              <a:pathLst>
                <a:path w="5494554" h="269767">
                  <a:moveTo>
                    <a:pt x="5494554" y="0"/>
                  </a:moveTo>
                  <a:lnTo>
                    <a:pt x="5494554" y="269767"/>
                  </a:lnTo>
                  <a:lnTo>
                    <a:pt x="0" y="269767"/>
                  </a:lnTo>
                  <a:lnTo>
                    <a:pt x="0" y="0"/>
                  </a:lnTo>
                  <a:close/>
                </a:path>
              </a:pathLst>
            </a:custGeom>
            <a:solidFill>
              <a:srgbClr val="753BBD"/>
            </a:solidFill>
          </p:spPr>
        </p:sp>
        <p:sp>
          <p:nvSpPr>
            <p:cNvPr id="4" name="TextBox 4"/>
            <p:cNvSpPr txBox="1">
              <a:spLocks noGrp="1" noRot="1" noMove="1" noResize="1" noEditPoints="1" noAdjustHandles="1" noChangeArrowheads="1" noChangeShapeType="1"/>
            </p:cNvSpPr>
            <p:nvPr/>
          </p:nvSpPr>
          <p:spPr>
            <a:xfrm>
              <a:off x="0" y="-47625"/>
              <a:ext cx="5494554" cy="317392"/>
            </a:xfrm>
            <a:prstGeom prst="rect">
              <a:avLst/>
            </a:prstGeom>
          </p:spPr>
          <p:txBody>
            <a:bodyPr lIns="50800" tIns="50800" rIns="50800" bIns="50800" rtlCol="0" anchor="ctr"/>
            <a:lstStyle/>
            <a:p>
              <a:pPr algn="ctr">
                <a:lnSpc>
                  <a:spcPts val="2729"/>
                </a:lnSpc>
              </a:pPr>
              <a:endParaRPr/>
            </a:p>
          </p:txBody>
        </p:sp>
      </p:grpSp>
      <p:sp>
        <p:nvSpPr>
          <p:cNvPr id="5" name="Freeform 5"/>
          <p:cNvSpPr>
            <a:spLocks noGrp="1" noRot="1" noMove="1" noResize="1" noEditPoints="1" noAdjustHandles="1" noChangeArrowheads="1" noChangeShapeType="1"/>
          </p:cNvSpPr>
          <p:nvPr/>
        </p:nvSpPr>
        <p:spPr>
          <a:xfrm>
            <a:off x="15066726" y="8426271"/>
            <a:ext cx="2881486" cy="1664058"/>
          </a:xfrm>
          <a:custGeom>
            <a:avLst/>
            <a:gdLst/>
            <a:ahLst/>
            <a:cxnLst/>
            <a:rect l="l" t="t" r="r" b="b"/>
            <a:pathLst>
              <a:path w="2881486" h="1664058">
                <a:moveTo>
                  <a:pt x="0" y="0"/>
                </a:moveTo>
                <a:lnTo>
                  <a:pt x="2881486" y="0"/>
                </a:lnTo>
                <a:lnTo>
                  <a:pt x="2881486" y="1664058"/>
                </a:lnTo>
                <a:lnTo>
                  <a:pt x="0" y="1664058"/>
                </a:lnTo>
                <a:lnTo>
                  <a:pt x="0" y="0"/>
                </a:lnTo>
                <a:close/>
              </a:path>
            </a:pathLst>
          </a:custGeom>
          <a:blipFill>
            <a:blip r:embed="rId2"/>
            <a:stretch>
              <a:fillRect/>
            </a:stretch>
          </a:blipFill>
        </p:spPr>
      </p:sp>
      <p:sp>
        <p:nvSpPr>
          <p:cNvPr id="6" name="TextBox 6"/>
          <p:cNvSpPr txBox="1"/>
          <p:nvPr/>
        </p:nvSpPr>
        <p:spPr>
          <a:xfrm>
            <a:off x="527616" y="425858"/>
            <a:ext cx="16236384" cy="971804"/>
          </a:xfrm>
          <a:prstGeom prst="rect">
            <a:avLst/>
          </a:prstGeom>
        </p:spPr>
        <p:txBody>
          <a:bodyPr wrap="square" lIns="0" tIns="0" rIns="0" bIns="0" rtlCol="0" anchor="t">
            <a:spAutoFit/>
          </a:bodyPr>
          <a:lstStyle/>
          <a:p>
            <a:pPr algn="l">
              <a:lnSpc>
                <a:spcPts val="8400"/>
              </a:lnSpc>
              <a:spcBef>
                <a:spcPct val="0"/>
              </a:spcBef>
            </a:pPr>
            <a:r>
              <a:rPr lang="en-US" sz="6000" dirty="0">
                <a:solidFill>
                  <a:srgbClr val="753BBD"/>
                </a:solidFill>
                <a:latin typeface="Lato Heavy"/>
                <a:ea typeface="Lato Heavy"/>
                <a:cs typeface="Lato Heavy"/>
                <a:sym typeface="Lato Heavy"/>
              </a:rPr>
              <a:t>Designing for Clarity, Confidence, and Support</a:t>
            </a:r>
          </a:p>
        </p:txBody>
      </p:sp>
      <p:sp>
        <p:nvSpPr>
          <p:cNvPr id="8" name="TextBox 8"/>
          <p:cNvSpPr txBox="1"/>
          <p:nvPr/>
        </p:nvSpPr>
        <p:spPr>
          <a:xfrm>
            <a:off x="3962400" y="2824162"/>
            <a:ext cx="13985812" cy="5466176"/>
          </a:xfrm>
          <a:prstGeom prst="rect">
            <a:avLst/>
          </a:prstGeom>
        </p:spPr>
        <p:txBody>
          <a:bodyPr wrap="square" lIns="0" tIns="0" rIns="0" bIns="0" rtlCol="0" anchor="t">
            <a:spAutoFit/>
          </a:bodyPr>
          <a:lstStyle/>
          <a:p>
            <a:pPr lvl="1" indent="-457200" algn="l">
              <a:lnSpc>
                <a:spcPct val="150000"/>
              </a:lnSpc>
              <a:buFont typeface="Arial" panose="020B0604020202020204" pitchFamily="34" charset="0"/>
              <a:buChar char="•"/>
            </a:pPr>
            <a:r>
              <a:rPr lang="en-US" sz="3000" dirty="0">
                <a:solidFill>
                  <a:srgbClr val="000000"/>
                </a:solidFill>
                <a:latin typeface="Noto Serif Ethiopic Semi Condensed Medium"/>
                <a:ea typeface="Noto Serif Ethiopic Semi Condensed Medium"/>
                <a:cs typeface="Noto Serif Ethiopic Semi Condensed Medium"/>
                <a:sym typeface="Noto Serif Ethiopic Semi Condensed Medium"/>
              </a:rPr>
              <a:t>Experience Mapping</a:t>
            </a:r>
          </a:p>
          <a:p>
            <a:pPr lvl="2" indent="-457200">
              <a:lnSpc>
                <a:spcPct val="150000"/>
              </a:lnSpc>
              <a:buFont typeface="Arial" panose="020B0604020202020204" pitchFamily="34" charset="0"/>
              <a:buChar char="•"/>
            </a:pPr>
            <a:r>
              <a:rPr lang="en-US" sz="3000" dirty="0">
                <a:solidFill>
                  <a:srgbClr val="000000"/>
                </a:solidFill>
                <a:latin typeface="Noto Serif Ethiopic Semi Condensed Medium"/>
                <a:ea typeface="Noto Serif Ethiopic Semi Condensed Medium"/>
                <a:cs typeface="Noto Serif Ethiopic Semi Condensed Medium"/>
                <a:sym typeface="Noto Serif Ethiopic Semi Condensed Medium"/>
              </a:rPr>
              <a:t>Micro-journeys</a:t>
            </a:r>
          </a:p>
          <a:p>
            <a:pPr marL="457200" lvl="2" indent="-457200">
              <a:lnSpc>
                <a:spcPct val="150000"/>
              </a:lnSpc>
              <a:buFont typeface="Arial" panose="020B0604020202020204" pitchFamily="34" charset="0"/>
              <a:buChar char="•"/>
            </a:pPr>
            <a:r>
              <a:rPr lang="en-US" sz="3000" dirty="0">
                <a:solidFill>
                  <a:srgbClr val="000000"/>
                </a:solidFill>
                <a:latin typeface="Noto Serif Ethiopic Semi Condensed Medium"/>
                <a:ea typeface="Noto Serif Ethiopic Semi Condensed Medium"/>
                <a:cs typeface="Noto Serif Ethiopic Semi Condensed Medium"/>
                <a:sym typeface="Noto Serif Ethiopic Semi Condensed Medium"/>
              </a:rPr>
              <a:t>Where are students most likely to stop</a:t>
            </a:r>
          </a:p>
          <a:p>
            <a:pPr lvl="1" indent="-457200">
              <a:lnSpc>
                <a:spcPct val="150000"/>
              </a:lnSpc>
              <a:buFont typeface="Arial" panose="020B0604020202020204" pitchFamily="34" charset="0"/>
              <a:buChar char="•"/>
            </a:pPr>
            <a:r>
              <a:rPr lang="en-US" sz="3000" dirty="0">
                <a:solidFill>
                  <a:srgbClr val="000000"/>
                </a:solidFill>
                <a:latin typeface="Noto Serif Ethiopic Semi Condensed Medium"/>
                <a:ea typeface="Noto Serif Ethiopic Semi Condensed Medium"/>
                <a:cs typeface="Noto Serif Ethiopic Semi Condensed Medium"/>
                <a:sym typeface="Noto Serif Ethiopic Semi Condensed Medium"/>
              </a:rPr>
              <a:t>Communication Redesign</a:t>
            </a:r>
          </a:p>
          <a:p>
            <a:pPr marL="914400" lvl="3" indent="-457200">
              <a:lnSpc>
                <a:spcPct val="150000"/>
              </a:lnSpc>
              <a:buFont typeface="Arial" panose="020B0604020202020204" pitchFamily="34" charset="0"/>
              <a:buChar char="•"/>
            </a:pPr>
            <a:r>
              <a:rPr lang="en-US" sz="3000" dirty="0">
                <a:solidFill>
                  <a:srgbClr val="000000"/>
                </a:solidFill>
                <a:latin typeface="Noto Serif Ethiopic Semi Condensed Medium"/>
                <a:ea typeface="Noto Serif Ethiopic Semi Condensed Medium"/>
                <a:cs typeface="Noto Serif Ethiopic Semi Condensed Medium"/>
                <a:sym typeface="Noto Serif Ethiopic Semi Condensed Medium"/>
              </a:rPr>
              <a:t>Use Plain language</a:t>
            </a:r>
          </a:p>
          <a:p>
            <a:pPr marL="914400" lvl="3" indent="-457200">
              <a:lnSpc>
                <a:spcPct val="150000"/>
              </a:lnSpc>
              <a:buFont typeface="Arial" panose="020B0604020202020204" pitchFamily="34" charset="0"/>
              <a:buChar char="•"/>
            </a:pPr>
            <a:r>
              <a:rPr lang="en-US" sz="3000" dirty="0">
                <a:solidFill>
                  <a:srgbClr val="000000"/>
                </a:solidFill>
                <a:latin typeface="Noto Serif Ethiopic Semi Condensed Medium"/>
                <a:ea typeface="Noto Serif Ethiopic Semi Condensed Medium"/>
                <a:cs typeface="Noto Serif Ethiopic Semi Condensed Medium"/>
                <a:sym typeface="Noto Serif Ethiopic Semi Condensed Medium"/>
              </a:rPr>
              <a:t>Avoid Jargon</a:t>
            </a:r>
          </a:p>
          <a:p>
            <a:pPr marL="914400" lvl="3" indent="-457200">
              <a:lnSpc>
                <a:spcPct val="150000"/>
              </a:lnSpc>
              <a:buFont typeface="Arial" panose="020B0604020202020204" pitchFamily="34" charset="0"/>
              <a:buChar char="•"/>
            </a:pPr>
            <a:r>
              <a:rPr lang="en-US" sz="3000" dirty="0">
                <a:solidFill>
                  <a:srgbClr val="000000"/>
                </a:solidFill>
                <a:latin typeface="Noto Serif Ethiopic Semi Condensed Medium"/>
                <a:ea typeface="Noto Serif Ethiopic Semi Condensed Medium"/>
                <a:cs typeface="Noto Serif Ethiopic Semi Condensed Medium"/>
                <a:sym typeface="Noto Serif Ethiopic Semi Condensed Medium"/>
              </a:rPr>
              <a:t>Clear timelines</a:t>
            </a:r>
          </a:p>
          <a:p>
            <a:pPr lvl="1" indent="-457200" algn="l">
              <a:lnSpc>
                <a:spcPct val="150000"/>
              </a:lnSpc>
              <a:buFont typeface="Arial" panose="020B0604020202020204" pitchFamily="34" charset="0"/>
              <a:buChar char="•"/>
            </a:pPr>
            <a:r>
              <a:rPr lang="en-US" sz="3000" dirty="0">
                <a:solidFill>
                  <a:srgbClr val="000000"/>
                </a:solidFill>
                <a:latin typeface="Noto Serif Ethiopic Semi Condensed Medium"/>
                <a:ea typeface="Noto Serif Ethiopic Semi Condensed Medium"/>
                <a:cs typeface="Noto Serif Ethiopic Semi Condensed Medium"/>
                <a:sym typeface="Noto Serif Ethiopic Semi Condensed Medium"/>
              </a:rPr>
              <a:t>Form and Process Simplification</a:t>
            </a:r>
          </a:p>
        </p:txBody>
      </p:sp>
      <p:sp>
        <p:nvSpPr>
          <p:cNvPr id="9" name="Freeform 9"/>
          <p:cNvSpPr>
            <a:spLocks noGrp="1" noRot="1" noMove="1" noResize="1" noEditPoints="1" noAdjustHandles="1" noChangeArrowheads="1" noChangeShapeType="1"/>
          </p:cNvSpPr>
          <p:nvPr/>
        </p:nvSpPr>
        <p:spPr>
          <a:xfrm>
            <a:off x="0" y="2591322"/>
            <a:ext cx="4093328" cy="7033477"/>
          </a:xfrm>
          <a:custGeom>
            <a:avLst/>
            <a:gdLst/>
            <a:ahLst/>
            <a:cxnLst/>
            <a:rect l="l" t="t" r="r" b="b"/>
            <a:pathLst>
              <a:path w="4093328" h="7033477">
                <a:moveTo>
                  <a:pt x="0" y="0"/>
                </a:moveTo>
                <a:lnTo>
                  <a:pt x="4093328" y="0"/>
                </a:lnTo>
                <a:lnTo>
                  <a:pt x="4093328" y="7033477"/>
                </a:lnTo>
                <a:lnTo>
                  <a:pt x="0" y="7033477"/>
                </a:lnTo>
                <a:lnTo>
                  <a:pt x="0" y="0"/>
                </a:lnTo>
                <a:close/>
              </a:path>
            </a:pathLst>
          </a:custGeom>
          <a:blipFill>
            <a:blip r:embed="rId2">
              <a:alphaModFix amt="15000"/>
            </a:blip>
            <a:stretch>
              <a:fillRect l="-242498" b="-15111"/>
            </a:stretch>
          </a:blipFill>
        </p:spPr>
      </p:sp>
    </p:spTree>
    <p:extLst>
      <p:ext uri="{BB962C8B-B14F-4D97-AF65-F5344CB8AC3E}">
        <p14:creationId xmlns:p14="http://schemas.microsoft.com/office/powerpoint/2010/main" val="22292838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753BBD"/>
        </a:solidFill>
        <a:effectLst/>
      </p:bgPr>
    </p:bg>
    <p:spTree>
      <p:nvGrpSpPr>
        <p:cNvPr id="1" name=""/>
        <p:cNvGrpSpPr/>
        <p:nvPr/>
      </p:nvGrpSpPr>
      <p:grpSpPr>
        <a:xfrm>
          <a:off x="0" y="0"/>
          <a:ext cx="0" cy="0"/>
          <a:chOff x="0" y="0"/>
          <a:chExt cx="0" cy="0"/>
        </a:xfrm>
      </p:grpSpPr>
      <p:sp>
        <p:nvSpPr>
          <p:cNvPr id="2" name="Freeform 2"/>
          <p:cNvSpPr>
            <a:spLocks noGrp="1" noRot="1" noMove="1" noResize="1" noEditPoints="1" noAdjustHandles="1" noChangeArrowheads="1" noChangeShapeType="1"/>
          </p:cNvSpPr>
          <p:nvPr/>
        </p:nvSpPr>
        <p:spPr>
          <a:xfrm>
            <a:off x="5132727" y="1"/>
            <a:ext cx="13155274" cy="10287000"/>
          </a:xfrm>
          <a:custGeom>
            <a:avLst/>
            <a:gdLst/>
            <a:ahLst/>
            <a:cxnLst/>
            <a:rect l="l" t="t" r="r" b="b"/>
            <a:pathLst>
              <a:path w="15108469" h="13956449">
                <a:moveTo>
                  <a:pt x="0" y="0"/>
                </a:moveTo>
                <a:lnTo>
                  <a:pt x="15108469" y="0"/>
                </a:lnTo>
                <a:lnTo>
                  <a:pt x="15108469" y="13956449"/>
                </a:lnTo>
                <a:lnTo>
                  <a:pt x="0" y="13956449"/>
                </a:lnTo>
                <a:lnTo>
                  <a:pt x="0" y="0"/>
                </a:lnTo>
                <a:close/>
              </a:path>
            </a:pathLst>
          </a:custGeom>
          <a:blipFill>
            <a:blip r:embed="rId2">
              <a:alphaModFix amt="15000"/>
            </a:blip>
            <a:stretch>
              <a:fillRect l="1" t="-3571" r="-14848" b="-32100"/>
            </a:stretch>
          </a:blipFill>
        </p:spPr>
      </p:sp>
      <p:grpSp>
        <p:nvGrpSpPr>
          <p:cNvPr id="3" name="Group 3"/>
          <p:cNvGrpSpPr>
            <a:grpSpLocks noGrp="1" noUngrp="1" noRot="1" noMove="1" noResize="1"/>
          </p:cNvGrpSpPr>
          <p:nvPr/>
        </p:nvGrpSpPr>
        <p:grpSpPr>
          <a:xfrm>
            <a:off x="0" y="0"/>
            <a:ext cx="10265452" cy="10287000"/>
            <a:chOff x="0" y="0"/>
            <a:chExt cx="2703658" cy="2709333"/>
          </a:xfrm>
        </p:grpSpPr>
        <p:sp>
          <p:nvSpPr>
            <p:cNvPr id="4" name="Freeform 4"/>
            <p:cNvSpPr>
              <a:spLocks noGrp="1" noRot="1" noMove="1" noResize="1" noEditPoints="1" noAdjustHandles="1" noChangeArrowheads="1" noChangeShapeType="1"/>
            </p:cNvSpPr>
            <p:nvPr/>
          </p:nvSpPr>
          <p:spPr>
            <a:xfrm>
              <a:off x="0" y="0"/>
              <a:ext cx="2703658" cy="2709333"/>
            </a:xfrm>
            <a:custGeom>
              <a:avLst/>
              <a:gdLst/>
              <a:ahLst/>
              <a:cxnLst/>
              <a:rect l="l" t="t" r="r" b="b"/>
              <a:pathLst>
                <a:path w="2703658" h="2709333">
                  <a:moveTo>
                    <a:pt x="0" y="0"/>
                  </a:moveTo>
                  <a:lnTo>
                    <a:pt x="2703658" y="0"/>
                  </a:lnTo>
                  <a:lnTo>
                    <a:pt x="2703658" y="2709333"/>
                  </a:lnTo>
                  <a:lnTo>
                    <a:pt x="0" y="2709333"/>
                  </a:lnTo>
                  <a:close/>
                </a:path>
              </a:pathLst>
            </a:custGeom>
            <a:solidFill>
              <a:srgbClr val="FFFFFF"/>
            </a:solidFill>
          </p:spPr>
        </p:sp>
        <p:sp>
          <p:nvSpPr>
            <p:cNvPr id="5" name="TextBox 5"/>
            <p:cNvSpPr txBox="1">
              <a:spLocks noGrp="1" noRot="1" noMove="1" noResize="1" noEditPoints="1" noAdjustHandles="1" noChangeArrowheads="1" noChangeShapeType="1"/>
            </p:cNvSpPr>
            <p:nvPr/>
          </p:nvSpPr>
          <p:spPr>
            <a:xfrm>
              <a:off x="0" y="-47625"/>
              <a:ext cx="2703658" cy="2756958"/>
            </a:xfrm>
            <a:prstGeom prst="rect">
              <a:avLst/>
            </a:prstGeom>
          </p:spPr>
          <p:txBody>
            <a:bodyPr lIns="50800" tIns="50800" rIns="50800" bIns="50800" rtlCol="0" anchor="ctr"/>
            <a:lstStyle/>
            <a:p>
              <a:pPr algn="ctr">
                <a:lnSpc>
                  <a:spcPts val="2729"/>
                </a:lnSpc>
              </a:pPr>
              <a:endParaRPr/>
            </a:p>
          </p:txBody>
        </p:sp>
      </p:grpSp>
      <p:sp>
        <p:nvSpPr>
          <p:cNvPr id="6" name="TextBox 6"/>
          <p:cNvSpPr txBox="1">
            <a:spLocks noGrp="1" noRot="1" noMove="1" noResize="1" noEditPoints="1" noAdjustHandles="1" noChangeArrowheads="1" noChangeShapeType="1"/>
          </p:cNvSpPr>
          <p:nvPr/>
        </p:nvSpPr>
        <p:spPr>
          <a:xfrm>
            <a:off x="527616" y="425858"/>
            <a:ext cx="9530784" cy="2049022"/>
          </a:xfrm>
          <a:prstGeom prst="rect">
            <a:avLst/>
          </a:prstGeom>
        </p:spPr>
        <p:txBody>
          <a:bodyPr wrap="square" lIns="0" tIns="0" rIns="0" bIns="0" rtlCol="0" anchor="t">
            <a:spAutoFit/>
          </a:bodyPr>
          <a:lstStyle/>
          <a:p>
            <a:pPr algn="l">
              <a:lnSpc>
                <a:spcPts val="8400"/>
              </a:lnSpc>
              <a:spcBef>
                <a:spcPct val="0"/>
              </a:spcBef>
            </a:pPr>
            <a:r>
              <a:rPr lang="en-US" sz="6000" dirty="0">
                <a:solidFill>
                  <a:srgbClr val="753BBD"/>
                </a:solidFill>
                <a:latin typeface="Lato Heavy"/>
                <a:ea typeface="Lato Heavy"/>
                <a:cs typeface="Lato Heavy"/>
                <a:sym typeface="Lato Heavy"/>
              </a:rPr>
              <a:t>Identifying Friction Points in the Admissions Journey</a:t>
            </a:r>
          </a:p>
        </p:txBody>
      </p:sp>
      <p:sp>
        <p:nvSpPr>
          <p:cNvPr id="8" name="TextBox 8"/>
          <p:cNvSpPr txBox="1"/>
          <p:nvPr/>
        </p:nvSpPr>
        <p:spPr>
          <a:xfrm>
            <a:off x="527616" y="3755179"/>
            <a:ext cx="8338956" cy="3560590"/>
          </a:xfrm>
          <a:prstGeom prst="rect">
            <a:avLst/>
          </a:prstGeom>
        </p:spPr>
        <p:txBody>
          <a:bodyPr lIns="0" tIns="0" rIns="0" bIns="0" rtlCol="0" anchor="t">
            <a:spAutoFit/>
          </a:bodyPr>
          <a:lstStyle/>
          <a:p>
            <a:pPr marL="285750" indent="-285750" algn="l">
              <a:lnSpc>
                <a:spcPts val="2821"/>
              </a:lnSpc>
              <a:buFont typeface="Arial" panose="020B0604020202020204" pitchFamily="34" charset="0"/>
              <a:buChar char="•"/>
            </a:pPr>
            <a:r>
              <a:rPr lang="en-US" dirty="0">
                <a:solidFill>
                  <a:srgbClr val="000000"/>
                </a:solidFill>
                <a:latin typeface="Noto Serif Ethiopic Semi Condensed Medium" panose="020B0604020202020204" charset="0"/>
                <a:ea typeface="Noto Serif Ethiopic Semi Condensed Medium"/>
                <a:cs typeface="Noto Serif Ethiopic Semi Condensed Medium"/>
                <a:sym typeface="Noto Serif Ethiopic Semi Condensed Medium"/>
              </a:rPr>
              <a:t>Utilizing feedback from college staff, high school partners, and applicants we identified frequent pain points in our application and worked to identify what made them pain points.</a:t>
            </a:r>
          </a:p>
          <a:p>
            <a:pPr marL="285750" indent="-285750" algn="l">
              <a:lnSpc>
                <a:spcPts val="2821"/>
              </a:lnSpc>
              <a:buFont typeface="Arial" panose="020B0604020202020204" pitchFamily="34" charset="0"/>
              <a:buChar char="•"/>
            </a:pPr>
            <a:endParaRPr lang="en-US" dirty="0">
              <a:solidFill>
                <a:srgbClr val="000000"/>
              </a:solidFill>
              <a:latin typeface="Noto Serif Ethiopic Semi Condensed Medium" panose="020B0604020202020204" charset="0"/>
              <a:ea typeface="Noto Serif Ethiopic Semi Condensed Medium"/>
              <a:cs typeface="Noto Serif Ethiopic Semi Condensed Medium"/>
              <a:sym typeface="Noto Serif Ethiopic Semi Condensed Medium"/>
            </a:endParaRPr>
          </a:p>
          <a:p>
            <a:pPr marL="285750" indent="-285750" algn="l">
              <a:lnSpc>
                <a:spcPts val="2821"/>
              </a:lnSpc>
              <a:buFont typeface="Arial" panose="020B0604020202020204" pitchFamily="34" charset="0"/>
              <a:buChar char="•"/>
            </a:pPr>
            <a:r>
              <a:rPr lang="en-US" dirty="0">
                <a:solidFill>
                  <a:srgbClr val="000000"/>
                </a:solidFill>
                <a:latin typeface="Noto Serif Ethiopic Semi Condensed Medium" panose="020B0604020202020204" charset="0"/>
                <a:ea typeface="Noto Serif Ethiopic Semi Condensed Medium"/>
                <a:cs typeface="Noto Serif Ethiopic Semi Condensed Medium"/>
                <a:sym typeface="Noto Serif Ethiopic Semi Condensed Medium"/>
              </a:rPr>
              <a:t>Regular review and gather feedback as new processes are designed and implemented. </a:t>
            </a:r>
          </a:p>
          <a:p>
            <a:pPr marL="285750" indent="-285750" algn="l">
              <a:lnSpc>
                <a:spcPts val="2821"/>
              </a:lnSpc>
              <a:buFont typeface="Arial" panose="020B0604020202020204" pitchFamily="34" charset="0"/>
              <a:buChar char="•"/>
            </a:pPr>
            <a:endParaRPr lang="en-US" dirty="0">
              <a:solidFill>
                <a:srgbClr val="000000"/>
              </a:solidFill>
              <a:latin typeface="Noto Serif Ethiopic Semi Condensed Medium" panose="020B0604020202020204" charset="0"/>
              <a:ea typeface="Noto Serif Ethiopic Semi Condensed Medium"/>
              <a:cs typeface="Noto Serif Ethiopic Semi Condensed Medium"/>
              <a:sym typeface="Noto Serif Ethiopic Semi Condensed Medium"/>
            </a:endParaRPr>
          </a:p>
          <a:p>
            <a:pPr marL="285750" indent="-285750" algn="l">
              <a:lnSpc>
                <a:spcPts val="2821"/>
              </a:lnSpc>
              <a:buFont typeface="Arial" panose="020B0604020202020204" pitchFamily="34" charset="0"/>
              <a:buChar char="•"/>
            </a:pPr>
            <a:r>
              <a:rPr lang="en-US" dirty="0">
                <a:solidFill>
                  <a:srgbClr val="000000"/>
                </a:solidFill>
                <a:latin typeface="Noto Serif Ethiopic Semi Condensed Medium" panose="020B0604020202020204" charset="0"/>
                <a:ea typeface="Noto Serif Ethiopic Semi Condensed Medium"/>
                <a:cs typeface="Noto Serif Ethiopic Semi Condensed Medium"/>
                <a:sym typeface="Noto Serif Ethiopic Semi Condensed Medium"/>
              </a:rPr>
              <a:t>Bringing changes forward to key stakeholders and users early and often</a:t>
            </a:r>
          </a:p>
          <a:p>
            <a:pPr marL="285750" indent="-285750" algn="l">
              <a:lnSpc>
                <a:spcPts val="2821"/>
              </a:lnSpc>
              <a:buFont typeface="Arial" panose="020B0604020202020204" pitchFamily="34" charset="0"/>
              <a:buChar char="•"/>
            </a:pPr>
            <a:endParaRPr lang="en-US" dirty="0">
              <a:solidFill>
                <a:srgbClr val="000000"/>
              </a:solidFill>
              <a:latin typeface="Noto Serif Ethiopic Semi Condensed Medium" panose="020B0604020202020204" charset="0"/>
              <a:ea typeface="Noto Serif Ethiopic Semi Condensed Medium"/>
              <a:cs typeface="Noto Serif Ethiopic Semi Condensed Medium"/>
              <a:sym typeface="Noto Serif Ethiopic Semi Condensed Medium"/>
            </a:endParaRPr>
          </a:p>
          <a:p>
            <a:pPr algn="l">
              <a:lnSpc>
                <a:spcPts val="2821"/>
              </a:lnSpc>
              <a:spcBef>
                <a:spcPct val="0"/>
              </a:spcBef>
            </a:pPr>
            <a:endParaRPr lang="en-US" dirty="0">
              <a:solidFill>
                <a:srgbClr val="000000"/>
              </a:solidFill>
              <a:latin typeface="Noto Serif Ethiopic Semi Condensed Medium" panose="020B0604020202020204" charset="0"/>
              <a:ea typeface="Noto Serif Ethiopic Semi Condensed Medium"/>
              <a:cs typeface="Noto Serif Ethiopic Semi Condensed Medium"/>
              <a:sym typeface="Noto Serif Ethiopic Semi Condensed Medium"/>
            </a:endParaRPr>
          </a:p>
        </p:txBody>
      </p:sp>
    </p:spTree>
    <p:extLst>
      <p:ext uri="{BB962C8B-B14F-4D97-AF65-F5344CB8AC3E}">
        <p14:creationId xmlns:p14="http://schemas.microsoft.com/office/powerpoint/2010/main" val="11578582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753BBD"/>
        </a:solidFill>
        <a:effectLst/>
      </p:bgPr>
    </p:bg>
    <p:spTree>
      <p:nvGrpSpPr>
        <p:cNvPr id="1" name=""/>
        <p:cNvGrpSpPr/>
        <p:nvPr/>
      </p:nvGrpSpPr>
      <p:grpSpPr>
        <a:xfrm>
          <a:off x="0" y="0"/>
          <a:ext cx="0" cy="0"/>
          <a:chOff x="0" y="0"/>
          <a:chExt cx="0" cy="0"/>
        </a:xfrm>
      </p:grpSpPr>
      <p:sp>
        <p:nvSpPr>
          <p:cNvPr id="2" name="Freeform 2"/>
          <p:cNvSpPr>
            <a:spLocks noGrp="1" noRot="1" noMove="1" noResize="1" noEditPoints="1" noAdjustHandles="1" noChangeArrowheads="1" noChangeShapeType="1"/>
          </p:cNvSpPr>
          <p:nvPr/>
        </p:nvSpPr>
        <p:spPr>
          <a:xfrm>
            <a:off x="5132727" y="1"/>
            <a:ext cx="13155274" cy="10287000"/>
          </a:xfrm>
          <a:custGeom>
            <a:avLst/>
            <a:gdLst/>
            <a:ahLst/>
            <a:cxnLst/>
            <a:rect l="l" t="t" r="r" b="b"/>
            <a:pathLst>
              <a:path w="15108469" h="13956449">
                <a:moveTo>
                  <a:pt x="0" y="0"/>
                </a:moveTo>
                <a:lnTo>
                  <a:pt x="15108469" y="0"/>
                </a:lnTo>
                <a:lnTo>
                  <a:pt x="15108469" y="13956449"/>
                </a:lnTo>
                <a:lnTo>
                  <a:pt x="0" y="13956449"/>
                </a:lnTo>
                <a:lnTo>
                  <a:pt x="0" y="0"/>
                </a:lnTo>
                <a:close/>
              </a:path>
            </a:pathLst>
          </a:custGeom>
          <a:blipFill>
            <a:blip r:embed="rId2">
              <a:alphaModFix amt="15000"/>
            </a:blip>
            <a:stretch>
              <a:fillRect l="1" t="-3571" r="-14848" b="-32100"/>
            </a:stretch>
          </a:blipFill>
        </p:spPr>
      </p:sp>
      <p:grpSp>
        <p:nvGrpSpPr>
          <p:cNvPr id="3" name="Group 3"/>
          <p:cNvGrpSpPr>
            <a:grpSpLocks noGrp="1" noUngrp="1" noRot="1" noMove="1" noResize="1"/>
          </p:cNvGrpSpPr>
          <p:nvPr/>
        </p:nvGrpSpPr>
        <p:grpSpPr>
          <a:xfrm>
            <a:off x="0" y="0"/>
            <a:ext cx="10265452" cy="10287000"/>
            <a:chOff x="0" y="0"/>
            <a:chExt cx="2703658" cy="2709333"/>
          </a:xfrm>
        </p:grpSpPr>
        <p:sp>
          <p:nvSpPr>
            <p:cNvPr id="4" name="Freeform 4"/>
            <p:cNvSpPr>
              <a:spLocks noGrp="1" noRot="1" noMove="1" noResize="1" noEditPoints="1" noAdjustHandles="1" noChangeArrowheads="1" noChangeShapeType="1"/>
            </p:cNvSpPr>
            <p:nvPr/>
          </p:nvSpPr>
          <p:spPr>
            <a:xfrm>
              <a:off x="0" y="0"/>
              <a:ext cx="2703658" cy="2709333"/>
            </a:xfrm>
            <a:custGeom>
              <a:avLst/>
              <a:gdLst/>
              <a:ahLst/>
              <a:cxnLst/>
              <a:rect l="l" t="t" r="r" b="b"/>
              <a:pathLst>
                <a:path w="2703658" h="2709333">
                  <a:moveTo>
                    <a:pt x="0" y="0"/>
                  </a:moveTo>
                  <a:lnTo>
                    <a:pt x="2703658" y="0"/>
                  </a:lnTo>
                  <a:lnTo>
                    <a:pt x="2703658" y="2709333"/>
                  </a:lnTo>
                  <a:lnTo>
                    <a:pt x="0" y="2709333"/>
                  </a:lnTo>
                  <a:close/>
                </a:path>
              </a:pathLst>
            </a:custGeom>
            <a:solidFill>
              <a:srgbClr val="FFFFFF"/>
            </a:solidFill>
          </p:spPr>
        </p:sp>
        <p:sp>
          <p:nvSpPr>
            <p:cNvPr id="5" name="TextBox 5"/>
            <p:cNvSpPr txBox="1">
              <a:spLocks noGrp="1" noRot="1" noMove="1" noResize="1" noEditPoints="1" noAdjustHandles="1" noChangeArrowheads="1" noChangeShapeType="1"/>
            </p:cNvSpPr>
            <p:nvPr/>
          </p:nvSpPr>
          <p:spPr>
            <a:xfrm>
              <a:off x="0" y="-47625"/>
              <a:ext cx="2703658" cy="2756958"/>
            </a:xfrm>
            <a:prstGeom prst="rect">
              <a:avLst/>
            </a:prstGeom>
          </p:spPr>
          <p:txBody>
            <a:bodyPr lIns="50800" tIns="50800" rIns="50800" bIns="50800" rtlCol="0" anchor="ctr"/>
            <a:lstStyle/>
            <a:p>
              <a:pPr algn="ctr">
                <a:lnSpc>
                  <a:spcPts val="2729"/>
                </a:lnSpc>
              </a:pPr>
              <a:endParaRPr/>
            </a:p>
          </p:txBody>
        </p:sp>
      </p:grpSp>
      <p:sp>
        <p:nvSpPr>
          <p:cNvPr id="6" name="TextBox 6"/>
          <p:cNvSpPr txBox="1">
            <a:spLocks noGrp="1" noRot="1" noMove="1" noResize="1" noEditPoints="1" noAdjustHandles="1" noChangeArrowheads="1" noChangeShapeType="1"/>
          </p:cNvSpPr>
          <p:nvPr/>
        </p:nvSpPr>
        <p:spPr>
          <a:xfrm>
            <a:off x="527616" y="425858"/>
            <a:ext cx="9530784" cy="769441"/>
          </a:xfrm>
          <a:prstGeom prst="rect">
            <a:avLst/>
          </a:prstGeom>
        </p:spPr>
        <p:txBody>
          <a:bodyPr wrap="square" lIns="0" tIns="0" rIns="0" bIns="0" rtlCol="0" anchor="t">
            <a:spAutoFit/>
          </a:bodyPr>
          <a:lstStyle/>
          <a:p>
            <a:pPr algn="l">
              <a:lnSpc>
                <a:spcPts val="6000"/>
              </a:lnSpc>
              <a:spcBef>
                <a:spcPct val="0"/>
              </a:spcBef>
            </a:pPr>
            <a:r>
              <a:rPr lang="en-US" sz="6000" dirty="0">
                <a:solidFill>
                  <a:srgbClr val="753BBD"/>
                </a:solidFill>
                <a:latin typeface="Lato Heavy"/>
                <a:ea typeface="Lato Heavy"/>
                <a:cs typeface="Lato Heavy"/>
                <a:sym typeface="Lato Heavy"/>
              </a:rPr>
              <a:t>Activity</a:t>
            </a:r>
          </a:p>
        </p:txBody>
      </p:sp>
      <p:sp>
        <p:nvSpPr>
          <p:cNvPr id="8" name="TextBox 8"/>
          <p:cNvSpPr txBox="1"/>
          <p:nvPr/>
        </p:nvSpPr>
        <p:spPr>
          <a:xfrm>
            <a:off x="527616" y="3755179"/>
            <a:ext cx="8338956" cy="2157385"/>
          </a:xfrm>
          <a:prstGeom prst="rect">
            <a:avLst/>
          </a:prstGeom>
        </p:spPr>
        <p:txBody>
          <a:bodyPr lIns="0" tIns="0" rIns="0" bIns="0" rtlCol="0" anchor="t">
            <a:spAutoFit/>
          </a:bodyPr>
          <a:lstStyle/>
          <a:p>
            <a:pPr marL="285750" indent="-285750" algn="l">
              <a:lnSpc>
                <a:spcPts val="2821"/>
              </a:lnSpc>
              <a:buFont typeface="Arial" panose="020B0604020202020204" pitchFamily="34" charset="0"/>
              <a:buChar char="•"/>
            </a:pPr>
            <a:r>
              <a:rPr lang="en-US" sz="2800" dirty="0">
                <a:solidFill>
                  <a:srgbClr val="000000"/>
                </a:solidFill>
                <a:latin typeface="Noto Serif Ethiopic Semi Condensed Medium" panose="020B0604020202020204" charset="0"/>
                <a:ea typeface="Noto Serif Ethiopic Semi Condensed Medium"/>
                <a:cs typeface="Noto Serif Ethiopic Semi Condensed Medium"/>
                <a:sym typeface="Noto Serif Ethiopic Semi Condensed Medium"/>
              </a:rPr>
              <a:t>Take 5 minutes</a:t>
            </a:r>
          </a:p>
          <a:p>
            <a:pPr marL="285750" indent="-285750" algn="l">
              <a:lnSpc>
                <a:spcPts val="2821"/>
              </a:lnSpc>
              <a:buFont typeface="Arial" panose="020B0604020202020204" pitchFamily="34" charset="0"/>
              <a:buChar char="•"/>
            </a:pPr>
            <a:endParaRPr lang="en-US" sz="2800" dirty="0">
              <a:solidFill>
                <a:srgbClr val="000000"/>
              </a:solidFill>
              <a:latin typeface="Noto Serif Ethiopic Semi Condensed Medium" panose="020B0604020202020204" charset="0"/>
              <a:ea typeface="Noto Serif Ethiopic Semi Condensed Medium"/>
              <a:cs typeface="Noto Serif Ethiopic Semi Condensed Medium"/>
              <a:sym typeface="Noto Serif Ethiopic Semi Condensed Medium"/>
            </a:endParaRPr>
          </a:p>
          <a:p>
            <a:pPr marL="285750" indent="-285750" algn="l">
              <a:lnSpc>
                <a:spcPts val="2821"/>
              </a:lnSpc>
              <a:buFont typeface="Arial" panose="020B0604020202020204" pitchFamily="34" charset="0"/>
              <a:buChar char="•"/>
            </a:pPr>
            <a:endParaRPr lang="en-US" sz="2800" dirty="0">
              <a:solidFill>
                <a:srgbClr val="000000"/>
              </a:solidFill>
              <a:latin typeface="Noto Serif Ethiopic Semi Condensed Medium" panose="020B0604020202020204" charset="0"/>
              <a:ea typeface="Noto Serif Ethiopic Semi Condensed Medium"/>
              <a:cs typeface="Noto Serif Ethiopic Semi Condensed Medium"/>
              <a:sym typeface="Noto Serif Ethiopic Semi Condensed Medium"/>
            </a:endParaRPr>
          </a:p>
          <a:p>
            <a:pPr marL="285750" indent="-285750" algn="l">
              <a:lnSpc>
                <a:spcPts val="2821"/>
              </a:lnSpc>
              <a:buFont typeface="Arial" panose="020B0604020202020204" pitchFamily="34" charset="0"/>
              <a:buChar char="•"/>
            </a:pPr>
            <a:r>
              <a:rPr lang="en-US" sz="2800" dirty="0">
                <a:solidFill>
                  <a:srgbClr val="000000"/>
                </a:solidFill>
                <a:latin typeface="Noto Serif Ethiopic Semi Condensed Medium" panose="020B0604020202020204" charset="0"/>
                <a:ea typeface="Noto Serif Ethiopic Semi Condensed Medium"/>
                <a:cs typeface="Noto Serif Ethiopic Semi Condensed Medium"/>
                <a:sym typeface="Noto Serif Ethiopic Semi Condensed Medium"/>
              </a:rPr>
              <a:t>At your turn those around you and identify a pain point in a process that you or your department oversee and brainstorm 2-3 redesign ideas</a:t>
            </a:r>
          </a:p>
        </p:txBody>
      </p:sp>
    </p:spTree>
    <p:extLst>
      <p:ext uri="{BB962C8B-B14F-4D97-AF65-F5344CB8AC3E}">
        <p14:creationId xmlns:p14="http://schemas.microsoft.com/office/powerpoint/2010/main" val="24278328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753BBD"/>
        </a:solidFill>
        <a:effectLst/>
      </p:bgPr>
    </p:bg>
    <p:spTree>
      <p:nvGrpSpPr>
        <p:cNvPr id="1" name=""/>
        <p:cNvGrpSpPr/>
        <p:nvPr/>
      </p:nvGrpSpPr>
      <p:grpSpPr>
        <a:xfrm>
          <a:off x="0" y="0"/>
          <a:ext cx="0" cy="0"/>
          <a:chOff x="0" y="0"/>
          <a:chExt cx="0" cy="0"/>
        </a:xfrm>
      </p:grpSpPr>
      <p:sp>
        <p:nvSpPr>
          <p:cNvPr id="2" name="Freeform 2"/>
          <p:cNvSpPr>
            <a:spLocks noGrp="1" noRot="1" noMove="1" noResize="1" noEditPoints="1" noAdjustHandles="1" noChangeArrowheads="1" noChangeShapeType="1"/>
          </p:cNvSpPr>
          <p:nvPr/>
        </p:nvSpPr>
        <p:spPr>
          <a:xfrm>
            <a:off x="5132727" y="1"/>
            <a:ext cx="13155274" cy="10287000"/>
          </a:xfrm>
          <a:custGeom>
            <a:avLst/>
            <a:gdLst/>
            <a:ahLst/>
            <a:cxnLst/>
            <a:rect l="l" t="t" r="r" b="b"/>
            <a:pathLst>
              <a:path w="15108469" h="13956449">
                <a:moveTo>
                  <a:pt x="0" y="0"/>
                </a:moveTo>
                <a:lnTo>
                  <a:pt x="15108469" y="0"/>
                </a:lnTo>
                <a:lnTo>
                  <a:pt x="15108469" y="13956449"/>
                </a:lnTo>
                <a:lnTo>
                  <a:pt x="0" y="13956449"/>
                </a:lnTo>
                <a:lnTo>
                  <a:pt x="0" y="0"/>
                </a:lnTo>
                <a:close/>
              </a:path>
            </a:pathLst>
          </a:custGeom>
          <a:blipFill>
            <a:blip r:embed="rId2">
              <a:alphaModFix amt="15000"/>
            </a:blip>
            <a:stretch>
              <a:fillRect l="1" t="-3571" r="-14848" b="-32100"/>
            </a:stretch>
          </a:blipFill>
        </p:spPr>
      </p:sp>
      <p:grpSp>
        <p:nvGrpSpPr>
          <p:cNvPr id="3" name="Group 3"/>
          <p:cNvGrpSpPr>
            <a:grpSpLocks noGrp="1" noUngrp="1" noRot="1" noMove="1" noResize="1"/>
          </p:cNvGrpSpPr>
          <p:nvPr/>
        </p:nvGrpSpPr>
        <p:grpSpPr>
          <a:xfrm>
            <a:off x="0" y="0"/>
            <a:ext cx="10265452" cy="10287000"/>
            <a:chOff x="0" y="0"/>
            <a:chExt cx="2703658" cy="2709333"/>
          </a:xfrm>
        </p:grpSpPr>
        <p:sp>
          <p:nvSpPr>
            <p:cNvPr id="4" name="Freeform 4"/>
            <p:cNvSpPr>
              <a:spLocks noGrp="1" noRot="1" noMove="1" noResize="1" noEditPoints="1" noAdjustHandles="1" noChangeArrowheads="1" noChangeShapeType="1"/>
            </p:cNvSpPr>
            <p:nvPr/>
          </p:nvSpPr>
          <p:spPr>
            <a:xfrm>
              <a:off x="0" y="0"/>
              <a:ext cx="2703658" cy="2709333"/>
            </a:xfrm>
            <a:custGeom>
              <a:avLst/>
              <a:gdLst/>
              <a:ahLst/>
              <a:cxnLst/>
              <a:rect l="l" t="t" r="r" b="b"/>
              <a:pathLst>
                <a:path w="2703658" h="2709333">
                  <a:moveTo>
                    <a:pt x="0" y="0"/>
                  </a:moveTo>
                  <a:lnTo>
                    <a:pt x="2703658" y="0"/>
                  </a:lnTo>
                  <a:lnTo>
                    <a:pt x="2703658" y="2709333"/>
                  </a:lnTo>
                  <a:lnTo>
                    <a:pt x="0" y="2709333"/>
                  </a:lnTo>
                  <a:close/>
                </a:path>
              </a:pathLst>
            </a:custGeom>
            <a:solidFill>
              <a:srgbClr val="FFFFFF"/>
            </a:solidFill>
          </p:spPr>
        </p:sp>
        <p:sp>
          <p:nvSpPr>
            <p:cNvPr id="5" name="TextBox 5"/>
            <p:cNvSpPr txBox="1">
              <a:spLocks noGrp="1" noRot="1" noMove="1" noResize="1" noEditPoints="1" noAdjustHandles="1" noChangeArrowheads="1" noChangeShapeType="1"/>
            </p:cNvSpPr>
            <p:nvPr/>
          </p:nvSpPr>
          <p:spPr>
            <a:xfrm>
              <a:off x="0" y="-47625"/>
              <a:ext cx="2703658" cy="2756958"/>
            </a:xfrm>
            <a:prstGeom prst="rect">
              <a:avLst/>
            </a:prstGeom>
          </p:spPr>
          <p:txBody>
            <a:bodyPr lIns="50800" tIns="50800" rIns="50800" bIns="50800" rtlCol="0" anchor="ctr"/>
            <a:lstStyle/>
            <a:p>
              <a:pPr algn="ctr">
                <a:lnSpc>
                  <a:spcPts val="2729"/>
                </a:lnSpc>
              </a:pPr>
              <a:endParaRPr/>
            </a:p>
          </p:txBody>
        </p:sp>
      </p:grpSp>
      <p:sp>
        <p:nvSpPr>
          <p:cNvPr id="6" name="TextBox 6"/>
          <p:cNvSpPr txBox="1">
            <a:spLocks noGrp="1" noRot="1" noMove="1" noResize="1" noEditPoints="1" noAdjustHandles="1" noChangeArrowheads="1" noChangeShapeType="1"/>
          </p:cNvSpPr>
          <p:nvPr/>
        </p:nvSpPr>
        <p:spPr>
          <a:xfrm>
            <a:off x="527616" y="425858"/>
            <a:ext cx="9530784" cy="1119665"/>
          </a:xfrm>
          <a:prstGeom prst="rect">
            <a:avLst/>
          </a:prstGeom>
        </p:spPr>
        <p:txBody>
          <a:bodyPr wrap="square" lIns="0" tIns="0" rIns="0" bIns="0" rtlCol="0" anchor="t">
            <a:spAutoFit/>
          </a:bodyPr>
          <a:lstStyle/>
          <a:p>
            <a:pPr algn="l">
              <a:lnSpc>
                <a:spcPts val="8400"/>
              </a:lnSpc>
              <a:spcBef>
                <a:spcPct val="0"/>
              </a:spcBef>
            </a:pPr>
            <a:r>
              <a:rPr lang="en-US" sz="9600" dirty="0"/>
              <a:t>Q&amp;A</a:t>
            </a:r>
            <a:endParaRPr lang="en-US" sz="6000" dirty="0">
              <a:solidFill>
                <a:srgbClr val="753BBD"/>
              </a:solidFill>
              <a:latin typeface="Lato Heavy"/>
              <a:ea typeface="Lato Heavy"/>
              <a:cs typeface="Lato Heavy"/>
              <a:sym typeface="Lato Heavy"/>
            </a:endParaRPr>
          </a:p>
        </p:txBody>
      </p:sp>
    </p:spTree>
    <p:extLst>
      <p:ext uri="{BB962C8B-B14F-4D97-AF65-F5344CB8AC3E}">
        <p14:creationId xmlns:p14="http://schemas.microsoft.com/office/powerpoint/2010/main" val="31121423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753BBD"/>
        </a:solidFill>
        <a:effectLst/>
      </p:bgPr>
    </p:bg>
    <p:spTree>
      <p:nvGrpSpPr>
        <p:cNvPr id="1" name=""/>
        <p:cNvGrpSpPr/>
        <p:nvPr/>
      </p:nvGrpSpPr>
      <p:grpSpPr>
        <a:xfrm>
          <a:off x="0" y="0"/>
          <a:ext cx="0" cy="0"/>
          <a:chOff x="0" y="0"/>
          <a:chExt cx="0" cy="0"/>
        </a:xfrm>
      </p:grpSpPr>
      <p:sp>
        <p:nvSpPr>
          <p:cNvPr id="2" name="Freeform 2"/>
          <p:cNvSpPr>
            <a:spLocks noGrp="1" noRot="1" noChangeAspect="1" noMove="1" noResize="1" noEditPoints="1" noAdjustHandles="1" noChangeArrowheads="1" noChangeShapeType="1"/>
          </p:cNvSpPr>
          <p:nvPr/>
        </p:nvSpPr>
        <p:spPr>
          <a:xfrm>
            <a:off x="2461123" y="-1"/>
            <a:ext cx="15826877" cy="10287001"/>
          </a:xfrm>
          <a:custGeom>
            <a:avLst/>
            <a:gdLst/>
            <a:ahLst/>
            <a:cxnLst/>
            <a:rect l="l" t="t" r="r" b="b"/>
            <a:pathLst>
              <a:path w="21473591" h="19836230">
                <a:moveTo>
                  <a:pt x="0" y="0"/>
                </a:moveTo>
                <a:lnTo>
                  <a:pt x="21473591" y="0"/>
                </a:lnTo>
                <a:lnTo>
                  <a:pt x="21473591" y="19836230"/>
                </a:lnTo>
                <a:lnTo>
                  <a:pt x="0" y="19836230"/>
                </a:lnTo>
                <a:lnTo>
                  <a:pt x="0" y="0"/>
                </a:lnTo>
                <a:close/>
              </a:path>
            </a:pathLst>
          </a:custGeom>
          <a:blipFill>
            <a:blip r:embed="rId2">
              <a:alphaModFix amt="15000"/>
            </a:blip>
            <a:stretch>
              <a:fillRect t="-32326" r="-35678" b="-60502"/>
            </a:stretch>
          </a:blipFill>
        </p:spPr>
        <p:txBody>
          <a:bodyPr/>
          <a:lstStyle/>
          <a:p>
            <a:endParaRPr lang="en-US" dirty="0"/>
          </a:p>
        </p:txBody>
      </p:sp>
      <p:sp>
        <p:nvSpPr>
          <p:cNvPr id="3" name="Freeform 3"/>
          <p:cNvSpPr>
            <a:spLocks noGrp="1" noRot="1" noMove="1" noResize="1" noEditPoints="1" noAdjustHandles="1" noChangeArrowheads="1" noChangeShapeType="1"/>
          </p:cNvSpPr>
          <p:nvPr/>
        </p:nvSpPr>
        <p:spPr>
          <a:xfrm>
            <a:off x="7134055" y="6936814"/>
            <a:ext cx="4019889" cy="2321486"/>
          </a:xfrm>
          <a:custGeom>
            <a:avLst/>
            <a:gdLst/>
            <a:ahLst/>
            <a:cxnLst/>
            <a:rect l="l" t="t" r="r" b="b"/>
            <a:pathLst>
              <a:path w="4019889" h="2321486">
                <a:moveTo>
                  <a:pt x="0" y="0"/>
                </a:moveTo>
                <a:lnTo>
                  <a:pt x="4019890" y="0"/>
                </a:lnTo>
                <a:lnTo>
                  <a:pt x="4019890" y="2321486"/>
                </a:lnTo>
                <a:lnTo>
                  <a:pt x="0" y="2321486"/>
                </a:lnTo>
                <a:lnTo>
                  <a:pt x="0" y="0"/>
                </a:lnTo>
                <a:close/>
              </a:path>
            </a:pathLst>
          </a:custGeom>
          <a:blipFill>
            <a:blip r:embed="rId3"/>
            <a:stretch>
              <a:fillRect/>
            </a:stretch>
          </a:blipFill>
        </p:spPr>
      </p:sp>
      <p:sp>
        <p:nvSpPr>
          <p:cNvPr id="4" name="TextBox 4"/>
          <p:cNvSpPr txBox="1">
            <a:spLocks noGrp="1" noRot="1" noMove="1" noResize="1" noEditPoints="1" noAdjustHandles="1" noChangeArrowheads="1" noChangeShapeType="1"/>
          </p:cNvSpPr>
          <p:nvPr/>
        </p:nvSpPr>
        <p:spPr>
          <a:xfrm>
            <a:off x="4704730" y="3229188"/>
            <a:ext cx="8878534" cy="1896994"/>
          </a:xfrm>
          <a:prstGeom prst="rect">
            <a:avLst/>
          </a:prstGeom>
        </p:spPr>
        <p:txBody>
          <a:bodyPr wrap="square" lIns="0" tIns="0" rIns="0" bIns="0" rtlCol="0" anchor="t">
            <a:spAutoFit/>
          </a:bodyPr>
          <a:lstStyle/>
          <a:p>
            <a:pPr algn="ctr">
              <a:lnSpc>
                <a:spcPts val="16382"/>
              </a:lnSpc>
              <a:spcBef>
                <a:spcPct val="0"/>
              </a:spcBef>
            </a:pPr>
            <a:r>
              <a:rPr lang="en-US" sz="11701" b="1" dirty="0">
                <a:solidFill>
                  <a:srgbClr val="FFFFFF"/>
                </a:solidFill>
                <a:latin typeface="Lato Heavy"/>
                <a:ea typeface="Lato Heavy"/>
                <a:cs typeface="Lato Heavy"/>
                <a:sym typeface="Lato Heavy"/>
              </a:rPr>
              <a:t>Thank You</a:t>
            </a:r>
          </a:p>
        </p:txBody>
      </p:sp>
      <p:grpSp>
        <p:nvGrpSpPr>
          <p:cNvPr id="5" name="Group 5"/>
          <p:cNvGrpSpPr>
            <a:grpSpLocks noGrp="1" noUngrp="1" noRot="1" noMove="1" noResize="1"/>
          </p:cNvGrpSpPr>
          <p:nvPr/>
        </p:nvGrpSpPr>
        <p:grpSpPr>
          <a:xfrm>
            <a:off x="-1" y="9715500"/>
            <a:ext cx="18288001" cy="571501"/>
            <a:chOff x="0" y="0"/>
            <a:chExt cx="5058367" cy="961263"/>
          </a:xfrm>
        </p:grpSpPr>
        <p:sp>
          <p:nvSpPr>
            <p:cNvPr id="6" name="Freeform 6"/>
            <p:cNvSpPr>
              <a:spLocks noGrp="1" noRot="1" noMove="1" noResize="1" noEditPoints="1" noAdjustHandles="1" noChangeArrowheads="1" noChangeShapeType="1"/>
            </p:cNvSpPr>
            <p:nvPr/>
          </p:nvSpPr>
          <p:spPr>
            <a:xfrm>
              <a:off x="0" y="0"/>
              <a:ext cx="5058366" cy="961263"/>
            </a:xfrm>
            <a:custGeom>
              <a:avLst/>
              <a:gdLst/>
              <a:ahLst/>
              <a:cxnLst/>
              <a:rect l="l" t="t" r="r" b="b"/>
              <a:pathLst>
                <a:path w="5058366" h="961263">
                  <a:moveTo>
                    <a:pt x="5058366" y="0"/>
                  </a:moveTo>
                  <a:lnTo>
                    <a:pt x="5058366" y="961263"/>
                  </a:lnTo>
                  <a:lnTo>
                    <a:pt x="0" y="961263"/>
                  </a:lnTo>
                  <a:lnTo>
                    <a:pt x="0" y="0"/>
                  </a:lnTo>
                  <a:close/>
                </a:path>
              </a:pathLst>
            </a:custGeom>
            <a:solidFill>
              <a:srgbClr val="F6B221"/>
            </a:solidFill>
          </p:spPr>
        </p:sp>
        <p:sp>
          <p:nvSpPr>
            <p:cNvPr id="7" name="TextBox 7"/>
            <p:cNvSpPr txBox="1">
              <a:spLocks noGrp="1" noRot="1" noMove="1" noResize="1" noEditPoints="1" noAdjustHandles="1" noChangeArrowheads="1" noChangeShapeType="1"/>
            </p:cNvSpPr>
            <p:nvPr/>
          </p:nvSpPr>
          <p:spPr>
            <a:xfrm>
              <a:off x="0" y="-47625"/>
              <a:ext cx="5058367" cy="1008888"/>
            </a:xfrm>
            <a:prstGeom prst="rect">
              <a:avLst/>
            </a:prstGeom>
          </p:spPr>
          <p:txBody>
            <a:bodyPr lIns="50800" tIns="50800" rIns="50800" bIns="50800" rtlCol="0" anchor="ctr"/>
            <a:lstStyle/>
            <a:p>
              <a:pPr algn="ctr">
                <a:lnSpc>
                  <a:spcPts val="2729"/>
                </a:lnSpc>
              </a:pPr>
              <a:endParaRP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BF06FB72287484386592C45C30F0949" ma:contentTypeVersion="11" ma:contentTypeDescription="Create a new document." ma:contentTypeScope="" ma:versionID="95f4218ea92ad16f0eeaf2b3a209c6c1">
  <xsd:schema xmlns:xsd="http://www.w3.org/2001/XMLSchema" xmlns:xs="http://www.w3.org/2001/XMLSchema" xmlns:p="http://schemas.microsoft.com/office/2006/metadata/properties" xmlns:ns2="d0b1a06c-fbb3-40a1-a082-90e1f34abab1" xmlns:ns3="e22a2e89-9f60-4c0a-99a5-b24cad716b60" targetNamespace="http://schemas.microsoft.com/office/2006/metadata/properties" ma:root="true" ma:fieldsID="b78c028ca8799391ece3fe925f48a9a8" ns2:_="" ns3:_="">
    <xsd:import namespace="d0b1a06c-fbb3-40a1-a082-90e1f34abab1"/>
    <xsd:import namespace="e22a2e89-9f60-4c0a-99a5-b24cad716b60"/>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ObjectDetectorVersions" minOccurs="0"/>
                <xsd:element ref="ns2:MediaServiceOCR" minOccurs="0"/>
                <xsd:element ref="ns2:MediaServiceGenerationTime" minOccurs="0"/>
                <xsd:element ref="ns2:MediaServiceEventHashCode" minOccurs="0"/>
                <xsd:element ref="ns2:MediaServiceDateTake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0b1a06c-fbb3-40a1-a082-90e1f34abab1"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9c773640-7610-4f43-a0b6-08f19695f99d"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2a2e89-9f60-4c0a-99a5-b24cad716b60"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9cd1600d-25d9-42f3-bb6c-1ed2f2366c8c}" ma:internalName="TaxCatchAll" ma:showField="CatchAllData" ma:web="e22a2e89-9f60-4c0a-99a5-b24cad716b6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0b1a06c-fbb3-40a1-a082-90e1f34abab1">
      <Terms xmlns="http://schemas.microsoft.com/office/infopath/2007/PartnerControls"/>
    </lcf76f155ced4ddcb4097134ff3c332f>
    <TaxCatchAll xmlns="e22a2e89-9f60-4c0a-99a5-b24cad716b60" xsi:nil="true"/>
  </documentManagement>
</p:properties>
</file>

<file path=customXml/itemProps1.xml><?xml version="1.0" encoding="utf-8"?>
<ds:datastoreItem xmlns:ds="http://schemas.openxmlformats.org/officeDocument/2006/customXml" ds:itemID="{7CD51632-9D94-43C1-B7E5-B18B28A3E268}">
  <ds:schemaRefs>
    <ds:schemaRef ds:uri="http://schemas.microsoft.com/sharepoint/v3/contenttype/forms"/>
  </ds:schemaRefs>
</ds:datastoreItem>
</file>

<file path=customXml/itemProps2.xml><?xml version="1.0" encoding="utf-8"?>
<ds:datastoreItem xmlns:ds="http://schemas.openxmlformats.org/officeDocument/2006/customXml" ds:itemID="{DDEA4131-DD59-4F7C-87D2-0A7412B8B0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0b1a06c-fbb3-40a1-a082-90e1f34abab1"/>
    <ds:schemaRef ds:uri="e22a2e89-9f60-4c0a-99a5-b24cad716b6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1E25C93-16A4-4701-BF16-F4DA350D784C}">
  <ds:schemaRefs>
    <ds:schemaRef ds:uri="http://purl.org/dc/dcmitype/"/>
    <ds:schemaRef ds:uri="http://schemas.microsoft.com/office/infopath/2007/PartnerControls"/>
    <ds:schemaRef ds:uri="http://www.w3.org/XML/1998/namespace"/>
    <ds:schemaRef ds:uri="http://schemas.microsoft.com/office/2006/documentManagement/types"/>
    <ds:schemaRef ds:uri="http://schemas.openxmlformats.org/package/2006/metadata/core-properties"/>
    <ds:schemaRef ds:uri="http://purl.org/dc/terms/"/>
    <ds:schemaRef ds:uri="e22a2e89-9f60-4c0a-99a5-b24cad716b60"/>
    <ds:schemaRef ds:uri="d0b1a06c-fbb3-40a1-a082-90e1f34abab1"/>
    <ds:schemaRef ds:uri="http://schemas.microsoft.com/office/2006/metadata/properties"/>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184</TotalTime>
  <Words>337</Words>
  <Application>Microsoft Office PowerPoint</Application>
  <PresentationFormat>Custom</PresentationFormat>
  <Paragraphs>45</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Lato Heavy</vt:lpstr>
      <vt:lpstr>Noto Serif Ethiopic Semi Condensed Medium</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Templates</dc:title>
  <dc:creator>Ballard, Robin</dc:creator>
  <cp:lastModifiedBy>Barber, Jake</cp:lastModifiedBy>
  <cp:revision>11</cp:revision>
  <dcterms:created xsi:type="dcterms:W3CDTF">2006-08-16T00:00:00Z</dcterms:created>
  <dcterms:modified xsi:type="dcterms:W3CDTF">2026-09-21T02:02:01Z</dcterms:modified>
  <dc:identifier>DAHEIHAkppQ</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0x0101008BF06FB72287484386592C45C30F0949</vt:lpwstr>
  </property>
  <property fmtid="{D5CDD505-2E9C-101B-9397-08002B2CF9AE}" pid="3" name="MediaServiceImageTags">
    <vt:lpwstr/>
  </property>
</Properties>
</file>